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81" r:id="rId4"/>
    <p:sldId id="276" r:id="rId5"/>
    <p:sldId id="277" r:id="rId6"/>
    <p:sldId id="282" r:id="rId7"/>
    <p:sldId id="280" r:id="rId8"/>
  </p:sldIdLst>
  <p:sldSz cx="12192000" cy="6858000"/>
  <p:notesSz cx="6858000" cy="9144000"/>
  <p:embeddedFontLst>
    <p:embeddedFont>
      <p:font typeface="08서울남산체 EB" panose="02020603020101020101" pitchFamily="18" charset="-127"/>
      <p:regular r:id="rId10"/>
    </p:embeddedFont>
    <p:embeddedFont>
      <p:font typeface="나눔고딕OTF" panose="020D0604000000000000" pitchFamily="34" charset="-127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제주고딕" panose="02000300000000000000" pitchFamily="2" charset="-127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mbria Math" panose="02040503050406030204" pitchFamily="18" charset="0"/>
      <p:regular r:id="rId20"/>
    </p:embeddedFont>
    <p:embeddedFont>
      <p:font typeface="Helvetica" panose="020B0604020202020204" pitchFamily="34" charset="0"/>
      <p:regular r:id="rId21"/>
      <p:bold r:id="rId22"/>
      <p:italic r:id="rId23"/>
      <p:boldItalic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25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1pPr>
    <a:lvl2pPr marL="0" marR="0" indent="457200" algn="l" defTabSz="914400" rtl="0" fontAlgn="auto" latinLnBrk="0" hangingPunct="0">
      <a:lnSpc>
        <a:spcPct val="125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2pPr>
    <a:lvl3pPr marL="0" marR="0" indent="914400" algn="l" defTabSz="914400" rtl="0" fontAlgn="auto" latinLnBrk="0" hangingPunct="0">
      <a:lnSpc>
        <a:spcPct val="125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3pPr>
    <a:lvl4pPr marL="0" marR="0" indent="1371600" algn="l" defTabSz="914400" rtl="0" fontAlgn="auto" latinLnBrk="0" hangingPunct="0">
      <a:lnSpc>
        <a:spcPct val="125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4pPr>
    <a:lvl5pPr marL="0" marR="0" indent="1828800" algn="l" defTabSz="914400" rtl="0" fontAlgn="auto" latinLnBrk="0" hangingPunct="0">
      <a:lnSpc>
        <a:spcPct val="125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5pPr>
    <a:lvl6pPr marL="0" marR="0" indent="2286000" algn="l" defTabSz="914400" rtl="0" fontAlgn="auto" latinLnBrk="0" hangingPunct="0">
      <a:lnSpc>
        <a:spcPct val="125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6pPr>
    <a:lvl7pPr marL="0" marR="0" indent="2743200" algn="l" defTabSz="914400" rtl="0" fontAlgn="auto" latinLnBrk="0" hangingPunct="0">
      <a:lnSpc>
        <a:spcPct val="125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7pPr>
    <a:lvl8pPr marL="0" marR="0" indent="3200400" algn="l" defTabSz="914400" rtl="0" fontAlgn="auto" latinLnBrk="0" hangingPunct="0">
      <a:lnSpc>
        <a:spcPct val="125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8pPr>
    <a:lvl9pPr marL="0" marR="0" indent="3657600" algn="l" defTabSz="914400" rtl="0" fontAlgn="auto" latinLnBrk="0" hangingPunct="0">
      <a:lnSpc>
        <a:spcPct val="125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CCE9"/>
    <a:srgbClr val="FFC000"/>
    <a:srgbClr val="5B9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howGuides="1">
      <p:cViewPr varScale="1">
        <p:scale>
          <a:sx n="78" d="100"/>
          <a:sy n="78" d="100"/>
        </p:scale>
        <p:origin x="797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Helvetica"/>
      </a:defRPr>
    </a:lvl1pPr>
    <a:lvl2pPr indent="228600" latinLnBrk="0">
      <a:defRPr sz="1200">
        <a:latin typeface="+mn-lt"/>
        <a:ea typeface="+mn-ea"/>
        <a:cs typeface="+mn-cs"/>
        <a:sym typeface="Helvetica"/>
      </a:defRPr>
    </a:lvl2pPr>
    <a:lvl3pPr indent="457200" latinLnBrk="0">
      <a:defRPr sz="1200">
        <a:latin typeface="+mn-lt"/>
        <a:ea typeface="+mn-ea"/>
        <a:cs typeface="+mn-cs"/>
        <a:sym typeface="Helvetica"/>
      </a:defRPr>
    </a:lvl3pPr>
    <a:lvl4pPr indent="685800" latinLnBrk="0">
      <a:defRPr sz="1200">
        <a:latin typeface="+mn-lt"/>
        <a:ea typeface="+mn-ea"/>
        <a:cs typeface="+mn-cs"/>
        <a:sym typeface="Helvetica"/>
      </a:defRPr>
    </a:lvl4pPr>
    <a:lvl5pPr indent="914400" latinLnBrk="0">
      <a:defRPr sz="1200">
        <a:latin typeface="+mn-lt"/>
        <a:ea typeface="+mn-ea"/>
        <a:cs typeface="+mn-cs"/>
        <a:sym typeface="Helvetica"/>
      </a:defRPr>
    </a:lvl5pPr>
    <a:lvl6pPr indent="1143000" latinLnBrk="0">
      <a:defRPr sz="1200">
        <a:latin typeface="+mn-lt"/>
        <a:ea typeface="+mn-ea"/>
        <a:cs typeface="+mn-cs"/>
        <a:sym typeface="Helvetica"/>
      </a:defRPr>
    </a:lvl6pPr>
    <a:lvl7pPr indent="1371600" latinLnBrk="0">
      <a:defRPr sz="1200">
        <a:latin typeface="+mn-lt"/>
        <a:ea typeface="+mn-ea"/>
        <a:cs typeface="+mn-cs"/>
        <a:sym typeface="Helvetica"/>
      </a:defRPr>
    </a:lvl7pPr>
    <a:lvl8pPr indent="1600200" latinLnBrk="0">
      <a:defRPr sz="1200">
        <a:latin typeface="+mn-lt"/>
        <a:ea typeface="+mn-ea"/>
        <a:cs typeface="+mn-cs"/>
        <a:sym typeface="Helvetica"/>
      </a:defRPr>
    </a:lvl8pPr>
    <a:lvl9pPr indent="1828800" latinLnBrk="0">
      <a:defRPr sz="12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7366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선 연결선 18"/>
          <p:cNvSpPr/>
          <p:nvPr/>
        </p:nvSpPr>
        <p:spPr>
          <a:xfrm>
            <a:off x="2585306" y="2711503"/>
            <a:ext cx="7021389" cy="1"/>
          </a:xfrm>
          <a:prstGeom prst="line">
            <a:avLst/>
          </a:prstGeom>
          <a:ln w="28575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46" name="제목 텍스트"/>
          <p:cNvSpPr txBox="1">
            <a:spLocks noGrp="1"/>
          </p:cNvSpPr>
          <p:nvPr>
            <p:ph type="title"/>
          </p:nvPr>
        </p:nvSpPr>
        <p:spPr>
          <a:xfrm>
            <a:off x="2585307" y="2834770"/>
            <a:ext cx="7021388" cy="1188460"/>
          </a:xfrm>
          <a:prstGeom prst="rect">
            <a:avLst/>
          </a:prstGeom>
        </p:spPr>
        <p:txBody>
          <a:bodyPr anchor="b"/>
          <a:lstStyle>
            <a:lvl1pPr algn="ctr">
              <a:defRPr sz="6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제목 텍스트</a:t>
            </a:r>
          </a:p>
        </p:txBody>
      </p:sp>
      <p:sp>
        <p:nvSpPr>
          <p:cNvPr id="47" name="직선 연결선 7"/>
          <p:cNvSpPr/>
          <p:nvPr/>
        </p:nvSpPr>
        <p:spPr>
          <a:xfrm>
            <a:off x="2585306" y="4169027"/>
            <a:ext cx="7021389" cy="1"/>
          </a:xfrm>
          <a:prstGeom prst="line">
            <a:avLst/>
          </a:prstGeom>
          <a:ln w="28575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48" name="제목 텍스트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585306" y="4188466"/>
            <a:ext cx="7021388" cy="37084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SzTx/>
              <a:buFontTx/>
              <a:buNone/>
              <a:defRPr sz="1600">
                <a:solidFill>
                  <a:srgbClr val="3D3B3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날짜</a:t>
            </a:r>
          </a:p>
        </p:txBody>
      </p:sp>
      <p:sp>
        <p:nvSpPr>
          <p:cNvPr id="49" name="부제목 텍스트"/>
          <p:cNvSpPr txBox="1">
            <a:spLocks noGrp="1"/>
          </p:cNvSpPr>
          <p:nvPr>
            <p:ph type="body" sz="quarter" idx="22"/>
          </p:nvPr>
        </p:nvSpPr>
        <p:spPr>
          <a:xfrm>
            <a:off x="2585306" y="2298693"/>
            <a:ext cx="7021388" cy="370841"/>
          </a:xfrm>
          <a:prstGeom prst="rect">
            <a:avLst/>
          </a:prstGeom>
        </p:spPr>
        <p:txBody>
          <a:bodyPr anchor="b"/>
          <a:lstStyle>
            <a:lvl1pPr marL="0" indent="0" algn="r">
              <a:spcBef>
                <a:spcPts val="0"/>
              </a:spcBef>
              <a:buSzTx/>
              <a:buFontTx/>
              <a:buNone/>
              <a:defRPr sz="1600">
                <a:solidFill>
                  <a:srgbClr val="3D3B3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부제목 텍스트</a:t>
            </a:r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내용정리 복사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직선 연결선 28"/>
          <p:cNvSpPr/>
          <p:nvPr/>
        </p:nvSpPr>
        <p:spPr>
          <a:xfrm>
            <a:off x="569192" y="528787"/>
            <a:ext cx="11480747" cy="1"/>
          </a:xfrm>
          <a:prstGeom prst="line">
            <a:avLst/>
          </a:prstGeom>
          <a:ln w="57150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grpSp>
        <p:nvGrpSpPr>
          <p:cNvPr id="434" name="그래픽 4"/>
          <p:cNvGrpSpPr/>
          <p:nvPr/>
        </p:nvGrpSpPr>
        <p:grpSpPr>
          <a:xfrm>
            <a:off x="98245" y="112957"/>
            <a:ext cx="470948" cy="444406"/>
            <a:chOff x="0" y="0"/>
            <a:chExt cx="470946" cy="444404"/>
          </a:xfrm>
        </p:grpSpPr>
        <p:sp>
          <p:nvSpPr>
            <p:cNvPr id="411" name="자유형: 도형 6"/>
            <p:cNvSpPr/>
            <p:nvPr/>
          </p:nvSpPr>
          <p:spPr>
            <a:xfrm>
              <a:off x="294350" y="65760"/>
              <a:ext cx="19393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12" name="자유형: 도형 7"/>
            <p:cNvSpPr/>
            <p:nvPr/>
          </p:nvSpPr>
          <p:spPr>
            <a:xfrm>
              <a:off x="200822" y="110131"/>
              <a:ext cx="43407" cy="39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03" y="21600"/>
                  </a:moveTo>
                  <a:lnTo>
                    <a:pt x="21600" y="7457"/>
                  </a:lnTo>
                  <a:cubicBezTo>
                    <a:pt x="20837" y="5946"/>
                    <a:pt x="20361" y="4240"/>
                    <a:pt x="20361" y="2393"/>
                  </a:cubicBezTo>
                  <a:cubicBezTo>
                    <a:pt x="20361" y="2388"/>
                    <a:pt x="20361" y="2382"/>
                    <a:pt x="20361" y="2372"/>
                  </a:cubicBezTo>
                  <a:lnTo>
                    <a:pt x="8896" y="0"/>
                  </a:lnTo>
                  <a:cubicBezTo>
                    <a:pt x="7879" y="3610"/>
                    <a:pt x="5166" y="6418"/>
                    <a:pt x="1748" y="7216"/>
                  </a:cubicBezTo>
                  <a:lnTo>
                    <a:pt x="0" y="16646"/>
                  </a:lnTo>
                  <a:cubicBezTo>
                    <a:pt x="1973" y="17690"/>
                    <a:pt x="3563" y="19433"/>
                    <a:pt x="4503" y="216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13" name="자유형: 도형 8"/>
            <p:cNvSpPr/>
            <p:nvPr/>
          </p:nvSpPr>
          <p:spPr>
            <a:xfrm>
              <a:off x="225251" y="36720"/>
              <a:ext cx="19393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14" name="자유형: 도형 11"/>
            <p:cNvSpPr/>
            <p:nvPr/>
          </p:nvSpPr>
          <p:spPr>
            <a:xfrm>
              <a:off x="251378" y="104834"/>
              <a:ext cx="19393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15" name="자유형: 도형 12"/>
            <p:cNvSpPr/>
            <p:nvPr/>
          </p:nvSpPr>
          <p:spPr>
            <a:xfrm>
              <a:off x="246573" y="56681"/>
              <a:ext cx="40860" cy="41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627"/>
                  </a:moveTo>
                  <a:lnTo>
                    <a:pt x="6253" y="19998"/>
                  </a:lnTo>
                  <a:cubicBezTo>
                    <a:pt x="6722" y="19933"/>
                    <a:pt x="7186" y="19858"/>
                    <a:pt x="7666" y="19858"/>
                  </a:cubicBezTo>
                  <a:cubicBezTo>
                    <a:pt x="9803" y="19858"/>
                    <a:pt x="11787" y="20505"/>
                    <a:pt x="13429" y="21600"/>
                  </a:cubicBezTo>
                  <a:lnTo>
                    <a:pt x="21600" y="14704"/>
                  </a:lnTo>
                  <a:cubicBezTo>
                    <a:pt x="20703" y="13221"/>
                    <a:pt x="20157" y="11519"/>
                    <a:pt x="20157" y="9678"/>
                  </a:cubicBezTo>
                  <a:cubicBezTo>
                    <a:pt x="20157" y="8723"/>
                    <a:pt x="20340" y="7817"/>
                    <a:pt x="20600" y="6941"/>
                  </a:cubicBezTo>
                  <a:lnTo>
                    <a:pt x="2489" y="0"/>
                  </a:lnTo>
                  <a:cubicBezTo>
                    <a:pt x="1826" y="1025"/>
                    <a:pt x="984" y="1901"/>
                    <a:pt x="0" y="26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16" name="자유형: 도형 13"/>
            <p:cNvSpPr/>
            <p:nvPr/>
          </p:nvSpPr>
          <p:spPr>
            <a:xfrm>
              <a:off x="214628" y="130903"/>
              <a:ext cx="65637" cy="33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44" y="1138"/>
                  </a:moveTo>
                  <a:cubicBezTo>
                    <a:pt x="16768" y="1620"/>
                    <a:pt x="16047" y="1926"/>
                    <a:pt x="15285" y="1926"/>
                  </a:cubicBezTo>
                  <a:cubicBezTo>
                    <a:pt x="14050" y="1926"/>
                    <a:pt x="12910" y="1201"/>
                    <a:pt x="11932" y="0"/>
                  </a:cubicBezTo>
                  <a:lnTo>
                    <a:pt x="0" y="17785"/>
                  </a:lnTo>
                  <a:lnTo>
                    <a:pt x="20016" y="21600"/>
                  </a:lnTo>
                  <a:cubicBezTo>
                    <a:pt x="20314" y="19530"/>
                    <a:pt x="20854" y="17654"/>
                    <a:pt x="21600" y="16166"/>
                  </a:cubicBezTo>
                  <a:lnTo>
                    <a:pt x="17444" y="1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17" name="자유형: 도형 14"/>
            <p:cNvSpPr/>
            <p:nvPr/>
          </p:nvSpPr>
          <p:spPr>
            <a:xfrm>
              <a:off x="275623" y="91636"/>
              <a:ext cx="60465" cy="65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54" y="1040"/>
                  </a:moveTo>
                  <a:cubicBezTo>
                    <a:pt x="8872" y="1040"/>
                    <a:pt x="7683" y="698"/>
                    <a:pt x="6652" y="133"/>
                  </a:cubicBezTo>
                  <a:lnTo>
                    <a:pt x="948" y="4677"/>
                  </a:lnTo>
                  <a:cubicBezTo>
                    <a:pt x="1423" y="5536"/>
                    <a:pt x="1716" y="6497"/>
                    <a:pt x="1716" y="7525"/>
                  </a:cubicBezTo>
                  <a:cubicBezTo>
                    <a:pt x="1716" y="9116"/>
                    <a:pt x="1058" y="10556"/>
                    <a:pt x="0" y="11672"/>
                  </a:cubicBezTo>
                  <a:lnTo>
                    <a:pt x="4643" y="19504"/>
                  </a:lnTo>
                  <a:cubicBezTo>
                    <a:pt x="5256" y="19339"/>
                    <a:pt x="5890" y="19225"/>
                    <a:pt x="6562" y="19225"/>
                  </a:cubicBezTo>
                  <a:cubicBezTo>
                    <a:pt x="8727" y="19225"/>
                    <a:pt x="10640" y="20163"/>
                    <a:pt x="11908" y="21600"/>
                  </a:cubicBezTo>
                  <a:lnTo>
                    <a:pt x="19232" y="17497"/>
                  </a:lnTo>
                  <a:cubicBezTo>
                    <a:pt x="19222" y="17354"/>
                    <a:pt x="19184" y="17218"/>
                    <a:pt x="19184" y="17072"/>
                  </a:cubicBezTo>
                  <a:cubicBezTo>
                    <a:pt x="19184" y="15154"/>
                    <a:pt x="20132" y="13448"/>
                    <a:pt x="21600" y="12281"/>
                  </a:cubicBezTo>
                  <a:lnTo>
                    <a:pt x="13921" y="0"/>
                  </a:lnTo>
                  <a:cubicBezTo>
                    <a:pt x="12835" y="653"/>
                    <a:pt x="11546" y="1040"/>
                    <a:pt x="10154" y="10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18" name="자유형: 도형 15"/>
            <p:cNvSpPr/>
            <p:nvPr/>
          </p:nvSpPr>
          <p:spPr>
            <a:xfrm>
              <a:off x="284296" y="159770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19" name="자유형: 도형 24"/>
            <p:cNvSpPr/>
            <p:nvPr/>
          </p:nvSpPr>
          <p:spPr>
            <a:xfrm>
              <a:off x="184594" y="55832"/>
              <a:ext cx="37918" cy="30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203"/>
                  </a:moveTo>
                  <a:lnTo>
                    <a:pt x="5397" y="21600"/>
                  </a:lnTo>
                  <a:cubicBezTo>
                    <a:pt x="6518" y="21121"/>
                    <a:pt x="7700" y="20806"/>
                    <a:pt x="8948" y="20806"/>
                  </a:cubicBezTo>
                  <a:cubicBezTo>
                    <a:pt x="10157" y="20806"/>
                    <a:pt x="11300" y="21107"/>
                    <a:pt x="12389" y="21559"/>
                  </a:cubicBezTo>
                  <a:lnTo>
                    <a:pt x="21600" y="3744"/>
                  </a:lnTo>
                  <a:cubicBezTo>
                    <a:pt x="20599" y="2690"/>
                    <a:pt x="19764" y="1431"/>
                    <a:pt x="19116" y="0"/>
                  </a:cubicBezTo>
                  <a:lnTo>
                    <a:pt x="2424" y="2922"/>
                  </a:lnTo>
                  <a:cubicBezTo>
                    <a:pt x="2429" y="3162"/>
                    <a:pt x="2479" y="3388"/>
                    <a:pt x="2479" y="3628"/>
                  </a:cubicBezTo>
                  <a:cubicBezTo>
                    <a:pt x="2484" y="6885"/>
                    <a:pt x="1528" y="9842"/>
                    <a:pt x="0" y="122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0" name="자유형: 도형 26"/>
            <p:cNvSpPr/>
            <p:nvPr/>
          </p:nvSpPr>
          <p:spPr>
            <a:xfrm>
              <a:off x="190605" y="94801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1" name="자유형: 도형 31"/>
            <p:cNvSpPr/>
            <p:nvPr/>
          </p:nvSpPr>
          <p:spPr>
            <a:xfrm>
              <a:off x="214465" y="65384"/>
              <a:ext cx="35013" cy="39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6" y="19022"/>
                  </a:moveTo>
                  <a:lnTo>
                    <a:pt x="18392" y="21600"/>
                  </a:lnTo>
                  <a:cubicBezTo>
                    <a:pt x="19201" y="20327"/>
                    <a:pt x="20285" y="19221"/>
                    <a:pt x="21600" y="18346"/>
                  </a:cubicBezTo>
                  <a:lnTo>
                    <a:pt x="14309" y="58"/>
                  </a:lnTo>
                  <a:cubicBezTo>
                    <a:pt x="13755" y="126"/>
                    <a:pt x="13208" y="205"/>
                    <a:pt x="12636" y="205"/>
                  </a:cubicBezTo>
                  <a:cubicBezTo>
                    <a:pt x="11851" y="205"/>
                    <a:pt x="11089" y="126"/>
                    <a:pt x="10345" y="0"/>
                  </a:cubicBezTo>
                  <a:lnTo>
                    <a:pt x="0" y="14143"/>
                  </a:lnTo>
                  <a:cubicBezTo>
                    <a:pt x="1423" y="15495"/>
                    <a:pt x="2458" y="17161"/>
                    <a:pt x="2916" y="190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2" name="자유형: 도형 32"/>
            <p:cNvSpPr/>
            <p:nvPr/>
          </p:nvSpPr>
          <p:spPr>
            <a:xfrm>
              <a:off x="182761" y="148395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3" name="자유형: 도형 33"/>
            <p:cNvSpPr/>
            <p:nvPr/>
          </p:nvSpPr>
          <p:spPr>
            <a:xfrm>
              <a:off x="292285" y="154261"/>
              <a:ext cx="46147" cy="63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54" y="0"/>
                  </a:moveTo>
                  <a:lnTo>
                    <a:pt x="9700" y="4023"/>
                  </a:lnTo>
                  <a:cubicBezTo>
                    <a:pt x="9786" y="4384"/>
                    <a:pt x="9854" y="4752"/>
                    <a:pt x="9854" y="5130"/>
                  </a:cubicBezTo>
                  <a:cubicBezTo>
                    <a:pt x="9854" y="8274"/>
                    <a:pt x="6752" y="10909"/>
                    <a:pt x="2633" y="11521"/>
                  </a:cubicBezTo>
                  <a:lnTo>
                    <a:pt x="0" y="19763"/>
                  </a:lnTo>
                  <a:cubicBezTo>
                    <a:pt x="1549" y="20118"/>
                    <a:pt x="2908" y="20753"/>
                    <a:pt x="3970" y="21600"/>
                  </a:cubicBezTo>
                  <a:lnTo>
                    <a:pt x="21600" y="1906"/>
                  </a:lnTo>
                  <a:cubicBezTo>
                    <a:pt x="20516" y="1420"/>
                    <a:pt x="19572" y="775"/>
                    <a:pt x="1885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4" name="자유형: 도형 35"/>
            <p:cNvSpPr/>
            <p:nvPr/>
          </p:nvSpPr>
          <p:spPr>
            <a:xfrm>
              <a:off x="276761" y="221459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5" name="자유형: 도형 36"/>
            <p:cNvSpPr/>
            <p:nvPr/>
          </p:nvSpPr>
          <p:spPr>
            <a:xfrm>
              <a:off x="338971" y="133875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6" name="자유형: 도형 37"/>
            <p:cNvSpPr/>
            <p:nvPr/>
          </p:nvSpPr>
          <p:spPr>
            <a:xfrm>
              <a:off x="0" y="-1"/>
              <a:ext cx="470947" cy="267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78" y="0"/>
                  </a:moveTo>
                  <a:lnTo>
                    <a:pt x="221" y="0"/>
                  </a:lnTo>
                  <a:cubicBezTo>
                    <a:pt x="99" y="0"/>
                    <a:pt x="0" y="174"/>
                    <a:pt x="0" y="389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389"/>
                  </a:lnTo>
                  <a:cubicBezTo>
                    <a:pt x="21600" y="173"/>
                    <a:pt x="21501" y="0"/>
                    <a:pt x="21378" y="0"/>
                  </a:cubicBezTo>
                  <a:close/>
                  <a:moveTo>
                    <a:pt x="15992" y="13134"/>
                  </a:moveTo>
                  <a:cubicBezTo>
                    <a:pt x="15982" y="13134"/>
                    <a:pt x="15973" y="13129"/>
                    <a:pt x="15963" y="13129"/>
                  </a:cubicBezTo>
                  <a:lnTo>
                    <a:pt x="14015" y="18432"/>
                  </a:lnTo>
                  <a:cubicBezTo>
                    <a:pt x="14020" y="18499"/>
                    <a:pt x="14026" y="18566"/>
                    <a:pt x="14026" y="18636"/>
                  </a:cubicBezTo>
                  <a:cubicBezTo>
                    <a:pt x="14026" y="19495"/>
                    <a:pt x="13628" y="20195"/>
                    <a:pt x="13138" y="20195"/>
                  </a:cubicBezTo>
                  <a:cubicBezTo>
                    <a:pt x="12649" y="20195"/>
                    <a:pt x="12251" y="19496"/>
                    <a:pt x="12251" y="18636"/>
                  </a:cubicBezTo>
                  <a:cubicBezTo>
                    <a:pt x="12251" y="18501"/>
                    <a:pt x="12264" y="18372"/>
                    <a:pt x="12282" y="18248"/>
                  </a:cubicBezTo>
                  <a:lnTo>
                    <a:pt x="9394" y="13933"/>
                  </a:lnTo>
                  <a:cubicBezTo>
                    <a:pt x="9240" y="14161"/>
                    <a:pt x="9043" y="14304"/>
                    <a:pt x="8827" y="14304"/>
                  </a:cubicBezTo>
                  <a:cubicBezTo>
                    <a:pt x="8337" y="14304"/>
                    <a:pt x="7939" y="13605"/>
                    <a:pt x="7939" y="12746"/>
                  </a:cubicBezTo>
                  <a:cubicBezTo>
                    <a:pt x="7939" y="12729"/>
                    <a:pt x="7942" y="12713"/>
                    <a:pt x="7942" y="12697"/>
                  </a:cubicBezTo>
                  <a:lnTo>
                    <a:pt x="5997" y="10628"/>
                  </a:lnTo>
                  <a:cubicBezTo>
                    <a:pt x="5879" y="10730"/>
                    <a:pt x="5748" y="10793"/>
                    <a:pt x="5607" y="10793"/>
                  </a:cubicBezTo>
                  <a:cubicBezTo>
                    <a:pt x="5118" y="10793"/>
                    <a:pt x="4720" y="10094"/>
                    <a:pt x="4720" y="9235"/>
                  </a:cubicBezTo>
                  <a:cubicBezTo>
                    <a:pt x="4720" y="8374"/>
                    <a:pt x="5118" y="7675"/>
                    <a:pt x="5607" y="7675"/>
                  </a:cubicBezTo>
                  <a:cubicBezTo>
                    <a:pt x="5677" y="7675"/>
                    <a:pt x="5744" y="7692"/>
                    <a:pt x="5809" y="7720"/>
                  </a:cubicBezTo>
                  <a:lnTo>
                    <a:pt x="6985" y="5595"/>
                  </a:lnTo>
                  <a:cubicBezTo>
                    <a:pt x="6927" y="5389"/>
                    <a:pt x="6892" y="5159"/>
                    <a:pt x="6892" y="4914"/>
                  </a:cubicBezTo>
                  <a:cubicBezTo>
                    <a:pt x="6892" y="4055"/>
                    <a:pt x="7290" y="3355"/>
                    <a:pt x="7779" y="3355"/>
                  </a:cubicBezTo>
                  <a:cubicBezTo>
                    <a:pt x="8093" y="3355"/>
                    <a:pt x="8369" y="3646"/>
                    <a:pt x="8527" y="4082"/>
                  </a:cubicBezTo>
                  <a:lnTo>
                    <a:pt x="9889" y="3745"/>
                  </a:lnTo>
                  <a:cubicBezTo>
                    <a:pt x="9889" y="3745"/>
                    <a:pt x="9889" y="3744"/>
                    <a:pt x="9889" y="3744"/>
                  </a:cubicBezTo>
                  <a:cubicBezTo>
                    <a:pt x="9889" y="2884"/>
                    <a:pt x="10286" y="2184"/>
                    <a:pt x="10776" y="2184"/>
                  </a:cubicBezTo>
                  <a:cubicBezTo>
                    <a:pt x="11265" y="2184"/>
                    <a:pt x="11663" y="2883"/>
                    <a:pt x="11663" y="3744"/>
                  </a:cubicBezTo>
                  <a:cubicBezTo>
                    <a:pt x="11663" y="3773"/>
                    <a:pt x="11659" y="3800"/>
                    <a:pt x="11658" y="3828"/>
                  </a:cubicBezTo>
                  <a:lnTo>
                    <a:pt x="13322" y="4977"/>
                  </a:lnTo>
                  <a:cubicBezTo>
                    <a:pt x="13482" y="4698"/>
                    <a:pt x="13702" y="4525"/>
                    <a:pt x="13945" y="4525"/>
                  </a:cubicBezTo>
                  <a:cubicBezTo>
                    <a:pt x="14434" y="4525"/>
                    <a:pt x="14832" y="5224"/>
                    <a:pt x="14832" y="6085"/>
                  </a:cubicBezTo>
                  <a:cubicBezTo>
                    <a:pt x="14832" y="6332"/>
                    <a:pt x="14796" y="6563"/>
                    <a:pt x="14737" y="6771"/>
                  </a:cubicBezTo>
                  <a:lnTo>
                    <a:pt x="15810" y="10050"/>
                  </a:lnTo>
                  <a:cubicBezTo>
                    <a:pt x="15869" y="10029"/>
                    <a:pt x="15930" y="10017"/>
                    <a:pt x="15992" y="10017"/>
                  </a:cubicBezTo>
                  <a:cubicBezTo>
                    <a:pt x="16481" y="10017"/>
                    <a:pt x="16879" y="10716"/>
                    <a:pt x="16879" y="11577"/>
                  </a:cubicBezTo>
                  <a:cubicBezTo>
                    <a:pt x="16879" y="12437"/>
                    <a:pt x="16481" y="13134"/>
                    <a:pt x="15992" y="131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7" name="자유형: 도형 38"/>
            <p:cNvSpPr/>
            <p:nvPr/>
          </p:nvSpPr>
          <p:spPr>
            <a:xfrm>
              <a:off x="112572" y="104844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8" name="자유형: 도형 39"/>
            <p:cNvSpPr/>
            <p:nvPr/>
          </p:nvSpPr>
          <p:spPr>
            <a:xfrm>
              <a:off x="159915" y="51240"/>
              <a:ext cx="19393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29" name="자유형: 도형 40"/>
            <p:cNvSpPr/>
            <p:nvPr/>
          </p:nvSpPr>
          <p:spPr>
            <a:xfrm>
              <a:off x="214001" y="167980"/>
              <a:ext cx="74155" cy="49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62" y="19197"/>
                  </a:moveTo>
                  <a:lnTo>
                    <a:pt x="21600" y="8604"/>
                  </a:lnTo>
                  <a:cubicBezTo>
                    <a:pt x="19731" y="7716"/>
                    <a:pt x="18284" y="5439"/>
                    <a:pt x="17829" y="2571"/>
                  </a:cubicBezTo>
                  <a:lnTo>
                    <a:pt x="0" y="0"/>
                  </a:lnTo>
                  <a:lnTo>
                    <a:pt x="17061" y="21600"/>
                  </a:lnTo>
                  <a:cubicBezTo>
                    <a:pt x="17834" y="20403"/>
                    <a:pt x="18835" y="19544"/>
                    <a:pt x="19962" y="1919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30" name="자유형: 도형 41"/>
            <p:cNvSpPr/>
            <p:nvPr/>
          </p:nvSpPr>
          <p:spPr>
            <a:xfrm>
              <a:off x="135486" y="76778"/>
              <a:ext cx="50518" cy="32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36" y="21600"/>
                  </a:moveTo>
                  <a:lnTo>
                    <a:pt x="19525" y="17277"/>
                  </a:lnTo>
                  <a:cubicBezTo>
                    <a:pt x="19706" y="14454"/>
                    <a:pt x="20449" y="11915"/>
                    <a:pt x="21600" y="9918"/>
                  </a:cubicBezTo>
                  <a:lnTo>
                    <a:pt x="17697" y="1383"/>
                  </a:lnTo>
                  <a:cubicBezTo>
                    <a:pt x="16736" y="1997"/>
                    <a:pt x="15688" y="2345"/>
                    <a:pt x="14591" y="2345"/>
                  </a:cubicBezTo>
                  <a:cubicBezTo>
                    <a:pt x="12834" y="2345"/>
                    <a:pt x="11213" y="1467"/>
                    <a:pt x="9872" y="0"/>
                  </a:cubicBezTo>
                  <a:lnTo>
                    <a:pt x="0" y="15882"/>
                  </a:lnTo>
                  <a:cubicBezTo>
                    <a:pt x="1044" y="17426"/>
                    <a:pt x="1811" y="19390"/>
                    <a:pt x="2236" y="216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31" name="자유형: 도형 42"/>
            <p:cNvSpPr/>
            <p:nvPr/>
          </p:nvSpPr>
          <p:spPr>
            <a:xfrm>
              <a:off x="138400" y="112119"/>
              <a:ext cx="56200" cy="35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8" y="16111"/>
                  </a:moveTo>
                  <a:lnTo>
                    <a:pt x="21600" y="6483"/>
                  </a:lnTo>
                  <a:cubicBezTo>
                    <a:pt x="19520" y="5465"/>
                    <a:pt x="17818" y="3105"/>
                    <a:pt x="16965" y="0"/>
                  </a:cubicBezTo>
                  <a:lnTo>
                    <a:pt x="1049" y="3989"/>
                  </a:lnTo>
                  <a:cubicBezTo>
                    <a:pt x="849" y="5390"/>
                    <a:pt x="493" y="6704"/>
                    <a:pt x="0" y="7867"/>
                  </a:cubicBezTo>
                  <a:lnTo>
                    <a:pt x="14473" y="21600"/>
                  </a:lnTo>
                  <a:cubicBezTo>
                    <a:pt x="15712" y="18460"/>
                    <a:pt x="17866" y="16338"/>
                    <a:pt x="20358" y="16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32" name="자유형: 도형 43"/>
            <p:cNvSpPr/>
            <p:nvPr/>
          </p:nvSpPr>
          <p:spPr>
            <a:xfrm>
              <a:off x="230596" y="295690"/>
              <a:ext cx="9745" cy="9746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33" name="자유형: 도형 44"/>
            <p:cNvSpPr/>
            <p:nvPr/>
          </p:nvSpPr>
          <p:spPr>
            <a:xfrm>
              <a:off x="0" y="277581"/>
              <a:ext cx="470938" cy="166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576"/>
                  </a:lnTo>
                  <a:cubicBezTo>
                    <a:pt x="0" y="6921"/>
                    <a:pt x="99" y="7200"/>
                    <a:pt x="221" y="7200"/>
                  </a:cubicBezTo>
                  <a:lnTo>
                    <a:pt x="8418" y="7200"/>
                  </a:lnTo>
                  <a:cubicBezTo>
                    <a:pt x="8335" y="11493"/>
                    <a:pt x="7439" y="14331"/>
                    <a:pt x="6705" y="16618"/>
                  </a:cubicBezTo>
                  <a:cubicBezTo>
                    <a:pt x="6181" y="18250"/>
                    <a:pt x="5767" y="19539"/>
                    <a:pt x="5767" y="20975"/>
                  </a:cubicBezTo>
                  <a:cubicBezTo>
                    <a:pt x="5767" y="21320"/>
                    <a:pt x="5866" y="21600"/>
                    <a:pt x="5989" y="21600"/>
                  </a:cubicBezTo>
                  <a:lnTo>
                    <a:pt x="15611" y="21600"/>
                  </a:lnTo>
                  <a:cubicBezTo>
                    <a:pt x="15733" y="21600"/>
                    <a:pt x="15832" y="21320"/>
                    <a:pt x="15832" y="20975"/>
                  </a:cubicBezTo>
                  <a:cubicBezTo>
                    <a:pt x="15832" y="19539"/>
                    <a:pt x="15419" y="18248"/>
                    <a:pt x="14895" y="16618"/>
                  </a:cubicBezTo>
                  <a:cubicBezTo>
                    <a:pt x="14160" y="14331"/>
                    <a:pt x="13265" y="11491"/>
                    <a:pt x="13182" y="7200"/>
                  </a:cubicBezTo>
                  <a:lnTo>
                    <a:pt x="21379" y="7200"/>
                  </a:lnTo>
                  <a:cubicBezTo>
                    <a:pt x="21501" y="7200"/>
                    <a:pt x="21600" y="6921"/>
                    <a:pt x="21600" y="6576"/>
                  </a:cubicBez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0800" y="4856"/>
                  </a:moveTo>
                  <a:cubicBezTo>
                    <a:pt x="10433" y="4856"/>
                    <a:pt x="10134" y="4011"/>
                    <a:pt x="10134" y="2974"/>
                  </a:cubicBezTo>
                  <a:cubicBezTo>
                    <a:pt x="10134" y="1939"/>
                    <a:pt x="10433" y="1096"/>
                    <a:pt x="10800" y="1096"/>
                  </a:cubicBezTo>
                  <a:cubicBezTo>
                    <a:pt x="11167" y="1096"/>
                    <a:pt x="11466" y="1939"/>
                    <a:pt x="11466" y="2974"/>
                  </a:cubicBezTo>
                  <a:cubicBezTo>
                    <a:pt x="11466" y="4011"/>
                    <a:pt x="11167" y="4856"/>
                    <a:pt x="10800" y="4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</p:grpSp>
      <p:sp>
        <p:nvSpPr>
          <p:cNvPr id="435" name="TextBox 16"/>
          <p:cNvSpPr txBox="1"/>
          <p:nvPr/>
        </p:nvSpPr>
        <p:spPr>
          <a:xfrm>
            <a:off x="8150773" y="268100"/>
            <a:ext cx="3889972" cy="311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0000"/>
              </a:lnSpc>
              <a:defRPr sz="1600">
                <a:solidFill>
                  <a:srgbClr val="3D3B3B"/>
                </a:solidFill>
              </a:defRPr>
            </a:lvl1pPr>
          </a:lstStyle>
          <a:p>
            <a:r>
              <a:t>Speech Depression Detection</a:t>
            </a:r>
          </a:p>
        </p:txBody>
      </p:sp>
      <p:sp>
        <p:nvSpPr>
          <p:cNvPr id="436" name="TextBox 17"/>
          <p:cNvSpPr txBox="1">
            <a:spLocks noGrp="1"/>
          </p:cNvSpPr>
          <p:nvPr>
            <p:ph type="body" sz="quarter" idx="21"/>
          </p:nvPr>
        </p:nvSpPr>
        <p:spPr>
          <a:xfrm>
            <a:off x="672071" y="74398"/>
            <a:ext cx="4369121" cy="507055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Results</a:t>
            </a:r>
          </a:p>
        </p:txBody>
      </p:sp>
      <p:sp>
        <p:nvSpPr>
          <p:cNvPr id="437" name="TextBox 3"/>
          <p:cNvSpPr txBox="1"/>
          <p:nvPr/>
        </p:nvSpPr>
        <p:spPr>
          <a:xfrm>
            <a:off x="333719" y="729806"/>
            <a:ext cx="2380876" cy="507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defRPr sz="3000" b="1"/>
            </a:lvl1pPr>
          </a:lstStyle>
          <a:p>
            <a:r>
              <a:t>1.</a:t>
            </a:r>
          </a:p>
        </p:txBody>
      </p:sp>
      <p:sp>
        <p:nvSpPr>
          <p:cNvPr id="438" name="TextBox 18"/>
          <p:cNvSpPr txBox="1">
            <a:spLocks noGrp="1"/>
          </p:cNvSpPr>
          <p:nvPr>
            <p:ph type="body" sz="quarter" idx="22"/>
          </p:nvPr>
        </p:nvSpPr>
        <p:spPr>
          <a:xfrm>
            <a:off x="341788" y="1745617"/>
            <a:ext cx="660567" cy="33308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Loss</a:t>
            </a:r>
          </a:p>
        </p:txBody>
      </p:sp>
      <p:sp>
        <p:nvSpPr>
          <p:cNvPr id="439" name="TextBox 78"/>
          <p:cNvSpPr txBox="1">
            <a:spLocks noGrp="1"/>
          </p:cNvSpPr>
          <p:nvPr>
            <p:ph type="body" sz="quarter" idx="23"/>
          </p:nvPr>
        </p:nvSpPr>
        <p:spPr>
          <a:xfrm>
            <a:off x="4208534" y="1745617"/>
            <a:ext cx="660567" cy="33308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Acc</a:t>
            </a:r>
          </a:p>
        </p:txBody>
      </p:sp>
      <p:sp>
        <p:nvSpPr>
          <p:cNvPr id="440" name="그림 2"/>
          <p:cNvSpPr>
            <a:spLocks noGrp="1"/>
          </p:cNvSpPr>
          <p:nvPr>
            <p:ph type="pic" sz="half" idx="24"/>
          </p:nvPr>
        </p:nvSpPr>
        <p:spPr>
          <a:xfrm>
            <a:off x="7363110" y="1616395"/>
            <a:ext cx="5627606" cy="422070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1" name="그림 9"/>
          <p:cNvSpPr>
            <a:spLocks noGrp="1"/>
          </p:cNvSpPr>
          <p:nvPr>
            <p:ph type="pic" sz="quarter" idx="25"/>
          </p:nvPr>
        </p:nvSpPr>
        <p:spPr>
          <a:xfrm>
            <a:off x="4208534" y="1965358"/>
            <a:ext cx="3277058" cy="245779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2" name="그림 34"/>
          <p:cNvSpPr>
            <a:spLocks noGrp="1"/>
          </p:cNvSpPr>
          <p:nvPr>
            <p:ph type="pic" sz="quarter" idx="26"/>
          </p:nvPr>
        </p:nvSpPr>
        <p:spPr>
          <a:xfrm>
            <a:off x="341788" y="1952147"/>
            <a:ext cx="3311406" cy="248355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43" name="lr : 1e-3…"/>
          <p:cNvSpPr txBox="1">
            <a:spLocks noGrp="1"/>
          </p:cNvSpPr>
          <p:nvPr>
            <p:ph type="body" sz="quarter" idx="27"/>
          </p:nvPr>
        </p:nvSpPr>
        <p:spPr>
          <a:xfrm>
            <a:off x="341788" y="685995"/>
            <a:ext cx="11698957" cy="925074"/>
          </a:xfrm>
          <a:prstGeom prst="rect">
            <a:avLst/>
          </a:prstGeom>
          <a:solidFill>
            <a:srgbClr val="F2F4F0"/>
          </a:solidFill>
        </p:spPr>
        <p:txBody>
          <a:bodyPr lIns="127000" tIns="127000" rIns="127000" bIns="127000" numCol="2" spcCol="584947" anchor="ctr">
            <a:noAutofit/>
          </a:bodyPr>
          <a:lstStyle/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lr : 1e-3</a:t>
            </a:r>
          </a:p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dropout : 0.05</a:t>
            </a:r>
          </a:p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regularization : no</a:t>
            </a:r>
          </a:p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batch : 20 (10/10)</a:t>
            </a:r>
          </a:p>
        </p:txBody>
      </p:sp>
      <p:sp>
        <p:nvSpPr>
          <p:cNvPr id="444" name="acc : 0.77"/>
          <p:cNvSpPr txBox="1">
            <a:spLocks noGrp="1"/>
          </p:cNvSpPr>
          <p:nvPr>
            <p:ph type="body" sz="quarter" idx="28"/>
          </p:nvPr>
        </p:nvSpPr>
        <p:spPr>
          <a:xfrm>
            <a:off x="9110140" y="5779464"/>
            <a:ext cx="1504407" cy="340183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333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acc : 0.77</a:t>
            </a:r>
          </a:p>
        </p:txBody>
      </p:sp>
      <p:sp>
        <p:nvSpPr>
          <p:cNvPr id="44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705083" y="5890122"/>
            <a:ext cx="412066" cy="33308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내용정리 복사본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직사각형"/>
          <p:cNvSpPr/>
          <p:nvPr/>
        </p:nvSpPr>
        <p:spPr>
          <a:xfrm>
            <a:off x="340069" y="4552884"/>
            <a:ext cx="7147182" cy="1836696"/>
          </a:xfrm>
          <a:prstGeom prst="rect">
            <a:avLst/>
          </a:prstGeom>
          <a:solidFill>
            <a:srgbClr val="FFFFFF"/>
          </a:solidFill>
          <a:ln w="12700">
            <a:solidFill>
              <a:srgbClr val="A7A7A7"/>
            </a:solidFill>
            <a:miter/>
          </a:ln>
        </p:spPr>
        <p:txBody>
          <a:bodyPr lIns="45719" rIns="45719" anchor="ctr"/>
          <a:lstStyle/>
          <a:p>
            <a:pPr>
              <a:lnSpc>
                <a:spcPct val="100000"/>
              </a:lnSpc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453" name="직선 연결선 28"/>
          <p:cNvSpPr/>
          <p:nvPr/>
        </p:nvSpPr>
        <p:spPr>
          <a:xfrm>
            <a:off x="569192" y="528787"/>
            <a:ext cx="11480747" cy="1"/>
          </a:xfrm>
          <a:prstGeom prst="line">
            <a:avLst/>
          </a:prstGeom>
          <a:ln w="57150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grpSp>
        <p:nvGrpSpPr>
          <p:cNvPr id="477" name="그래픽 4"/>
          <p:cNvGrpSpPr/>
          <p:nvPr/>
        </p:nvGrpSpPr>
        <p:grpSpPr>
          <a:xfrm>
            <a:off x="98245" y="112957"/>
            <a:ext cx="470948" cy="444406"/>
            <a:chOff x="0" y="0"/>
            <a:chExt cx="470946" cy="444404"/>
          </a:xfrm>
        </p:grpSpPr>
        <p:sp>
          <p:nvSpPr>
            <p:cNvPr id="454" name="자유형: 도형 6"/>
            <p:cNvSpPr/>
            <p:nvPr/>
          </p:nvSpPr>
          <p:spPr>
            <a:xfrm>
              <a:off x="294350" y="65760"/>
              <a:ext cx="19393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55" name="자유형: 도형 7"/>
            <p:cNvSpPr/>
            <p:nvPr/>
          </p:nvSpPr>
          <p:spPr>
            <a:xfrm>
              <a:off x="200822" y="110131"/>
              <a:ext cx="43407" cy="39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03" y="21600"/>
                  </a:moveTo>
                  <a:lnTo>
                    <a:pt x="21600" y="7457"/>
                  </a:lnTo>
                  <a:cubicBezTo>
                    <a:pt x="20837" y="5946"/>
                    <a:pt x="20361" y="4240"/>
                    <a:pt x="20361" y="2393"/>
                  </a:cubicBezTo>
                  <a:cubicBezTo>
                    <a:pt x="20361" y="2388"/>
                    <a:pt x="20361" y="2382"/>
                    <a:pt x="20361" y="2372"/>
                  </a:cubicBezTo>
                  <a:lnTo>
                    <a:pt x="8896" y="0"/>
                  </a:lnTo>
                  <a:cubicBezTo>
                    <a:pt x="7879" y="3610"/>
                    <a:pt x="5166" y="6418"/>
                    <a:pt x="1748" y="7216"/>
                  </a:cubicBezTo>
                  <a:lnTo>
                    <a:pt x="0" y="16646"/>
                  </a:lnTo>
                  <a:cubicBezTo>
                    <a:pt x="1973" y="17690"/>
                    <a:pt x="3563" y="19433"/>
                    <a:pt x="4503" y="216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56" name="자유형: 도형 8"/>
            <p:cNvSpPr/>
            <p:nvPr/>
          </p:nvSpPr>
          <p:spPr>
            <a:xfrm>
              <a:off x="225251" y="36720"/>
              <a:ext cx="19393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57" name="자유형: 도형 11"/>
            <p:cNvSpPr/>
            <p:nvPr/>
          </p:nvSpPr>
          <p:spPr>
            <a:xfrm>
              <a:off x="251378" y="104834"/>
              <a:ext cx="19393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58" name="자유형: 도형 12"/>
            <p:cNvSpPr/>
            <p:nvPr/>
          </p:nvSpPr>
          <p:spPr>
            <a:xfrm>
              <a:off x="246573" y="56681"/>
              <a:ext cx="40860" cy="41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627"/>
                  </a:moveTo>
                  <a:lnTo>
                    <a:pt x="6253" y="19998"/>
                  </a:lnTo>
                  <a:cubicBezTo>
                    <a:pt x="6722" y="19933"/>
                    <a:pt x="7186" y="19858"/>
                    <a:pt x="7666" y="19858"/>
                  </a:cubicBezTo>
                  <a:cubicBezTo>
                    <a:pt x="9803" y="19858"/>
                    <a:pt x="11787" y="20505"/>
                    <a:pt x="13429" y="21600"/>
                  </a:cubicBezTo>
                  <a:lnTo>
                    <a:pt x="21600" y="14704"/>
                  </a:lnTo>
                  <a:cubicBezTo>
                    <a:pt x="20703" y="13221"/>
                    <a:pt x="20157" y="11519"/>
                    <a:pt x="20157" y="9678"/>
                  </a:cubicBezTo>
                  <a:cubicBezTo>
                    <a:pt x="20157" y="8723"/>
                    <a:pt x="20340" y="7817"/>
                    <a:pt x="20600" y="6941"/>
                  </a:cubicBezTo>
                  <a:lnTo>
                    <a:pt x="2489" y="0"/>
                  </a:lnTo>
                  <a:cubicBezTo>
                    <a:pt x="1826" y="1025"/>
                    <a:pt x="984" y="1901"/>
                    <a:pt x="0" y="26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59" name="자유형: 도형 13"/>
            <p:cNvSpPr/>
            <p:nvPr/>
          </p:nvSpPr>
          <p:spPr>
            <a:xfrm>
              <a:off x="214628" y="130903"/>
              <a:ext cx="65637" cy="33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44" y="1138"/>
                  </a:moveTo>
                  <a:cubicBezTo>
                    <a:pt x="16768" y="1620"/>
                    <a:pt x="16047" y="1926"/>
                    <a:pt x="15285" y="1926"/>
                  </a:cubicBezTo>
                  <a:cubicBezTo>
                    <a:pt x="14050" y="1926"/>
                    <a:pt x="12910" y="1201"/>
                    <a:pt x="11932" y="0"/>
                  </a:cubicBezTo>
                  <a:lnTo>
                    <a:pt x="0" y="17785"/>
                  </a:lnTo>
                  <a:lnTo>
                    <a:pt x="20016" y="21600"/>
                  </a:lnTo>
                  <a:cubicBezTo>
                    <a:pt x="20314" y="19530"/>
                    <a:pt x="20854" y="17654"/>
                    <a:pt x="21600" y="16166"/>
                  </a:cubicBezTo>
                  <a:lnTo>
                    <a:pt x="17444" y="1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0" name="자유형: 도형 14"/>
            <p:cNvSpPr/>
            <p:nvPr/>
          </p:nvSpPr>
          <p:spPr>
            <a:xfrm>
              <a:off x="275623" y="91636"/>
              <a:ext cx="60465" cy="65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54" y="1040"/>
                  </a:moveTo>
                  <a:cubicBezTo>
                    <a:pt x="8872" y="1040"/>
                    <a:pt x="7683" y="698"/>
                    <a:pt x="6652" y="133"/>
                  </a:cubicBezTo>
                  <a:lnTo>
                    <a:pt x="948" y="4677"/>
                  </a:lnTo>
                  <a:cubicBezTo>
                    <a:pt x="1423" y="5536"/>
                    <a:pt x="1716" y="6497"/>
                    <a:pt x="1716" y="7525"/>
                  </a:cubicBezTo>
                  <a:cubicBezTo>
                    <a:pt x="1716" y="9116"/>
                    <a:pt x="1058" y="10556"/>
                    <a:pt x="0" y="11672"/>
                  </a:cubicBezTo>
                  <a:lnTo>
                    <a:pt x="4643" y="19504"/>
                  </a:lnTo>
                  <a:cubicBezTo>
                    <a:pt x="5256" y="19339"/>
                    <a:pt x="5890" y="19225"/>
                    <a:pt x="6562" y="19225"/>
                  </a:cubicBezTo>
                  <a:cubicBezTo>
                    <a:pt x="8727" y="19225"/>
                    <a:pt x="10640" y="20163"/>
                    <a:pt x="11908" y="21600"/>
                  </a:cubicBezTo>
                  <a:lnTo>
                    <a:pt x="19232" y="17497"/>
                  </a:lnTo>
                  <a:cubicBezTo>
                    <a:pt x="19222" y="17354"/>
                    <a:pt x="19184" y="17218"/>
                    <a:pt x="19184" y="17072"/>
                  </a:cubicBezTo>
                  <a:cubicBezTo>
                    <a:pt x="19184" y="15154"/>
                    <a:pt x="20132" y="13448"/>
                    <a:pt x="21600" y="12281"/>
                  </a:cubicBezTo>
                  <a:lnTo>
                    <a:pt x="13921" y="0"/>
                  </a:lnTo>
                  <a:cubicBezTo>
                    <a:pt x="12835" y="653"/>
                    <a:pt x="11546" y="1040"/>
                    <a:pt x="10154" y="10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1" name="자유형: 도형 15"/>
            <p:cNvSpPr/>
            <p:nvPr/>
          </p:nvSpPr>
          <p:spPr>
            <a:xfrm>
              <a:off x="284296" y="159770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2" name="자유형: 도형 24"/>
            <p:cNvSpPr/>
            <p:nvPr/>
          </p:nvSpPr>
          <p:spPr>
            <a:xfrm>
              <a:off x="184594" y="55832"/>
              <a:ext cx="37918" cy="30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203"/>
                  </a:moveTo>
                  <a:lnTo>
                    <a:pt x="5397" y="21600"/>
                  </a:lnTo>
                  <a:cubicBezTo>
                    <a:pt x="6518" y="21121"/>
                    <a:pt x="7700" y="20806"/>
                    <a:pt x="8948" y="20806"/>
                  </a:cubicBezTo>
                  <a:cubicBezTo>
                    <a:pt x="10157" y="20806"/>
                    <a:pt x="11300" y="21107"/>
                    <a:pt x="12389" y="21559"/>
                  </a:cubicBezTo>
                  <a:lnTo>
                    <a:pt x="21600" y="3744"/>
                  </a:lnTo>
                  <a:cubicBezTo>
                    <a:pt x="20599" y="2690"/>
                    <a:pt x="19764" y="1431"/>
                    <a:pt x="19116" y="0"/>
                  </a:cubicBezTo>
                  <a:lnTo>
                    <a:pt x="2424" y="2922"/>
                  </a:lnTo>
                  <a:cubicBezTo>
                    <a:pt x="2429" y="3162"/>
                    <a:pt x="2479" y="3388"/>
                    <a:pt x="2479" y="3628"/>
                  </a:cubicBezTo>
                  <a:cubicBezTo>
                    <a:pt x="2484" y="6885"/>
                    <a:pt x="1528" y="9842"/>
                    <a:pt x="0" y="122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3" name="자유형: 도형 26"/>
            <p:cNvSpPr/>
            <p:nvPr/>
          </p:nvSpPr>
          <p:spPr>
            <a:xfrm>
              <a:off x="190605" y="94801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4" name="자유형: 도형 31"/>
            <p:cNvSpPr/>
            <p:nvPr/>
          </p:nvSpPr>
          <p:spPr>
            <a:xfrm>
              <a:off x="214465" y="65384"/>
              <a:ext cx="35013" cy="39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6" y="19022"/>
                  </a:moveTo>
                  <a:lnTo>
                    <a:pt x="18392" y="21600"/>
                  </a:lnTo>
                  <a:cubicBezTo>
                    <a:pt x="19201" y="20327"/>
                    <a:pt x="20285" y="19221"/>
                    <a:pt x="21600" y="18346"/>
                  </a:cubicBezTo>
                  <a:lnTo>
                    <a:pt x="14309" y="58"/>
                  </a:lnTo>
                  <a:cubicBezTo>
                    <a:pt x="13755" y="126"/>
                    <a:pt x="13208" y="205"/>
                    <a:pt x="12636" y="205"/>
                  </a:cubicBezTo>
                  <a:cubicBezTo>
                    <a:pt x="11851" y="205"/>
                    <a:pt x="11089" y="126"/>
                    <a:pt x="10345" y="0"/>
                  </a:cubicBezTo>
                  <a:lnTo>
                    <a:pt x="0" y="14143"/>
                  </a:lnTo>
                  <a:cubicBezTo>
                    <a:pt x="1423" y="15495"/>
                    <a:pt x="2458" y="17161"/>
                    <a:pt x="2916" y="190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5" name="자유형: 도형 32"/>
            <p:cNvSpPr/>
            <p:nvPr/>
          </p:nvSpPr>
          <p:spPr>
            <a:xfrm>
              <a:off x="182761" y="148395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6" name="자유형: 도형 33"/>
            <p:cNvSpPr/>
            <p:nvPr/>
          </p:nvSpPr>
          <p:spPr>
            <a:xfrm>
              <a:off x="292285" y="154261"/>
              <a:ext cx="46147" cy="63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54" y="0"/>
                  </a:moveTo>
                  <a:lnTo>
                    <a:pt x="9700" y="4023"/>
                  </a:lnTo>
                  <a:cubicBezTo>
                    <a:pt x="9786" y="4384"/>
                    <a:pt x="9854" y="4752"/>
                    <a:pt x="9854" y="5130"/>
                  </a:cubicBezTo>
                  <a:cubicBezTo>
                    <a:pt x="9854" y="8274"/>
                    <a:pt x="6752" y="10909"/>
                    <a:pt x="2633" y="11521"/>
                  </a:cubicBezTo>
                  <a:lnTo>
                    <a:pt x="0" y="19763"/>
                  </a:lnTo>
                  <a:cubicBezTo>
                    <a:pt x="1549" y="20118"/>
                    <a:pt x="2908" y="20753"/>
                    <a:pt x="3970" y="21600"/>
                  </a:cubicBezTo>
                  <a:lnTo>
                    <a:pt x="21600" y="1906"/>
                  </a:lnTo>
                  <a:cubicBezTo>
                    <a:pt x="20516" y="1420"/>
                    <a:pt x="19572" y="775"/>
                    <a:pt x="1885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7" name="자유형: 도형 35"/>
            <p:cNvSpPr/>
            <p:nvPr/>
          </p:nvSpPr>
          <p:spPr>
            <a:xfrm>
              <a:off x="276761" y="221459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8" name="자유형: 도형 36"/>
            <p:cNvSpPr/>
            <p:nvPr/>
          </p:nvSpPr>
          <p:spPr>
            <a:xfrm>
              <a:off x="338971" y="133875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69" name="자유형: 도형 37"/>
            <p:cNvSpPr/>
            <p:nvPr/>
          </p:nvSpPr>
          <p:spPr>
            <a:xfrm>
              <a:off x="0" y="-1"/>
              <a:ext cx="470947" cy="267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78" y="0"/>
                  </a:moveTo>
                  <a:lnTo>
                    <a:pt x="221" y="0"/>
                  </a:lnTo>
                  <a:cubicBezTo>
                    <a:pt x="99" y="0"/>
                    <a:pt x="0" y="174"/>
                    <a:pt x="0" y="389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389"/>
                  </a:lnTo>
                  <a:cubicBezTo>
                    <a:pt x="21600" y="173"/>
                    <a:pt x="21501" y="0"/>
                    <a:pt x="21378" y="0"/>
                  </a:cubicBezTo>
                  <a:close/>
                  <a:moveTo>
                    <a:pt x="15992" y="13134"/>
                  </a:moveTo>
                  <a:cubicBezTo>
                    <a:pt x="15982" y="13134"/>
                    <a:pt x="15973" y="13129"/>
                    <a:pt x="15963" y="13129"/>
                  </a:cubicBezTo>
                  <a:lnTo>
                    <a:pt x="14015" y="18432"/>
                  </a:lnTo>
                  <a:cubicBezTo>
                    <a:pt x="14020" y="18499"/>
                    <a:pt x="14026" y="18566"/>
                    <a:pt x="14026" y="18636"/>
                  </a:cubicBezTo>
                  <a:cubicBezTo>
                    <a:pt x="14026" y="19495"/>
                    <a:pt x="13628" y="20195"/>
                    <a:pt x="13138" y="20195"/>
                  </a:cubicBezTo>
                  <a:cubicBezTo>
                    <a:pt x="12649" y="20195"/>
                    <a:pt x="12251" y="19496"/>
                    <a:pt x="12251" y="18636"/>
                  </a:cubicBezTo>
                  <a:cubicBezTo>
                    <a:pt x="12251" y="18501"/>
                    <a:pt x="12264" y="18372"/>
                    <a:pt x="12282" y="18248"/>
                  </a:cubicBezTo>
                  <a:lnTo>
                    <a:pt x="9394" y="13933"/>
                  </a:lnTo>
                  <a:cubicBezTo>
                    <a:pt x="9240" y="14161"/>
                    <a:pt x="9043" y="14304"/>
                    <a:pt x="8827" y="14304"/>
                  </a:cubicBezTo>
                  <a:cubicBezTo>
                    <a:pt x="8337" y="14304"/>
                    <a:pt x="7939" y="13605"/>
                    <a:pt x="7939" y="12746"/>
                  </a:cubicBezTo>
                  <a:cubicBezTo>
                    <a:pt x="7939" y="12729"/>
                    <a:pt x="7942" y="12713"/>
                    <a:pt x="7942" y="12697"/>
                  </a:cubicBezTo>
                  <a:lnTo>
                    <a:pt x="5997" y="10628"/>
                  </a:lnTo>
                  <a:cubicBezTo>
                    <a:pt x="5879" y="10730"/>
                    <a:pt x="5748" y="10793"/>
                    <a:pt x="5607" y="10793"/>
                  </a:cubicBezTo>
                  <a:cubicBezTo>
                    <a:pt x="5118" y="10793"/>
                    <a:pt x="4720" y="10094"/>
                    <a:pt x="4720" y="9235"/>
                  </a:cubicBezTo>
                  <a:cubicBezTo>
                    <a:pt x="4720" y="8374"/>
                    <a:pt x="5118" y="7675"/>
                    <a:pt x="5607" y="7675"/>
                  </a:cubicBezTo>
                  <a:cubicBezTo>
                    <a:pt x="5677" y="7675"/>
                    <a:pt x="5744" y="7692"/>
                    <a:pt x="5809" y="7720"/>
                  </a:cubicBezTo>
                  <a:lnTo>
                    <a:pt x="6985" y="5595"/>
                  </a:lnTo>
                  <a:cubicBezTo>
                    <a:pt x="6927" y="5389"/>
                    <a:pt x="6892" y="5159"/>
                    <a:pt x="6892" y="4914"/>
                  </a:cubicBezTo>
                  <a:cubicBezTo>
                    <a:pt x="6892" y="4055"/>
                    <a:pt x="7290" y="3355"/>
                    <a:pt x="7779" y="3355"/>
                  </a:cubicBezTo>
                  <a:cubicBezTo>
                    <a:pt x="8093" y="3355"/>
                    <a:pt x="8369" y="3646"/>
                    <a:pt x="8527" y="4082"/>
                  </a:cubicBezTo>
                  <a:lnTo>
                    <a:pt x="9889" y="3745"/>
                  </a:lnTo>
                  <a:cubicBezTo>
                    <a:pt x="9889" y="3745"/>
                    <a:pt x="9889" y="3744"/>
                    <a:pt x="9889" y="3744"/>
                  </a:cubicBezTo>
                  <a:cubicBezTo>
                    <a:pt x="9889" y="2884"/>
                    <a:pt x="10286" y="2184"/>
                    <a:pt x="10776" y="2184"/>
                  </a:cubicBezTo>
                  <a:cubicBezTo>
                    <a:pt x="11265" y="2184"/>
                    <a:pt x="11663" y="2883"/>
                    <a:pt x="11663" y="3744"/>
                  </a:cubicBezTo>
                  <a:cubicBezTo>
                    <a:pt x="11663" y="3773"/>
                    <a:pt x="11659" y="3800"/>
                    <a:pt x="11658" y="3828"/>
                  </a:cubicBezTo>
                  <a:lnTo>
                    <a:pt x="13322" y="4977"/>
                  </a:lnTo>
                  <a:cubicBezTo>
                    <a:pt x="13482" y="4698"/>
                    <a:pt x="13702" y="4525"/>
                    <a:pt x="13945" y="4525"/>
                  </a:cubicBezTo>
                  <a:cubicBezTo>
                    <a:pt x="14434" y="4525"/>
                    <a:pt x="14832" y="5224"/>
                    <a:pt x="14832" y="6085"/>
                  </a:cubicBezTo>
                  <a:cubicBezTo>
                    <a:pt x="14832" y="6332"/>
                    <a:pt x="14796" y="6563"/>
                    <a:pt x="14737" y="6771"/>
                  </a:cubicBezTo>
                  <a:lnTo>
                    <a:pt x="15810" y="10050"/>
                  </a:lnTo>
                  <a:cubicBezTo>
                    <a:pt x="15869" y="10029"/>
                    <a:pt x="15930" y="10017"/>
                    <a:pt x="15992" y="10017"/>
                  </a:cubicBezTo>
                  <a:cubicBezTo>
                    <a:pt x="16481" y="10017"/>
                    <a:pt x="16879" y="10716"/>
                    <a:pt x="16879" y="11577"/>
                  </a:cubicBezTo>
                  <a:cubicBezTo>
                    <a:pt x="16879" y="12437"/>
                    <a:pt x="16481" y="13134"/>
                    <a:pt x="15992" y="131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70" name="자유형: 도형 38"/>
            <p:cNvSpPr/>
            <p:nvPr/>
          </p:nvSpPr>
          <p:spPr>
            <a:xfrm>
              <a:off x="112572" y="104844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71" name="자유형: 도형 39"/>
            <p:cNvSpPr/>
            <p:nvPr/>
          </p:nvSpPr>
          <p:spPr>
            <a:xfrm>
              <a:off x="159915" y="51240"/>
              <a:ext cx="19393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72" name="자유형: 도형 40"/>
            <p:cNvSpPr/>
            <p:nvPr/>
          </p:nvSpPr>
          <p:spPr>
            <a:xfrm>
              <a:off x="214001" y="167980"/>
              <a:ext cx="74155" cy="49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62" y="19197"/>
                  </a:moveTo>
                  <a:lnTo>
                    <a:pt x="21600" y="8604"/>
                  </a:lnTo>
                  <a:cubicBezTo>
                    <a:pt x="19731" y="7716"/>
                    <a:pt x="18284" y="5439"/>
                    <a:pt x="17829" y="2571"/>
                  </a:cubicBezTo>
                  <a:lnTo>
                    <a:pt x="0" y="0"/>
                  </a:lnTo>
                  <a:lnTo>
                    <a:pt x="17061" y="21600"/>
                  </a:lnTo>
                  <a:cubicBezTo>
                    <a:pt x="17834" y="20403"/>
                    <a:pt x="18835" y="19544"/>
                    <a:pt x="19962" y="1919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73" name="자유형: 도형 41"/>
            <p:cNvSpPr/>
            <p:nvPr/>
          </p:nvSpPr>
          <p:spPr>
            <a:xfrm>
              <a:off x="135486" y="76778"/>
              <a:ext cx="50518" cy="32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36" y="21600"/>
                  </a:moveTo>
                  <a:lnTo>
                    <a:pt x="19525" y="17277"/>
                  </a:lnTo>
                  <a:cubicBezTo>
                    <a:pt x="19706" y="14454"/>
                    <a:pt x="20449" y="11915"/>
                    <a:pt x="21600" y="9918"/>
                  </a:cubicBezTo>
                  <a:lnTo>
                    <a:pt x="17697" y="1383"/>
                  </a:lnTo>
                  <a:cubicBezTo>
                    <a:pt x="16736" y="1997"/>
                    <a:pt x="15688" y="2345"/>
                    <a:pt x="14591" y="2345"/>
                  </a:cubicBezTo>
                  <a:cubicBezTo>
                    <a:pt x="12834" y="2345"/>
                    <a:pt x="11213" y="1467"/>
                    <a:pt x="9872" y="0"/>
                  </a:cubicBezTo>
                  <a:lnTo>
                    <a:pt x="0" y="15882"/>
                  </a:lnTo>
                  <a:cubicBezTo>
                    <a:pt x="1044" y="17426"/>
                    <a:pt x="1811" y="19390"/>
                    <a:pt x="2236" y="216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74" name="자유형: 도형 42"/>
            <p:cNvSpPr/>
            <p:nvPr/>
          </p:nvSpPr>
          <p:spPr>
            <a:xfrm>
              <a:off x="138400" y="112119"/>
              <a:ext cx="56200" cy="35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8" y="16111"/>
                  </a:moveTo>
                  <a:lnTo>
                    <a:pt x="21600" y="6483"/>
                  </a:lnTo>
                  <a:cubicBezTo>
                    <a:pt x="19520" y="5465"/>
                    <a:pt x="17818" y="3105"/>
                    <a:pt x="16965" y="0"/>
                  </a:cubicBezTo>
                  <a:lnTo>
                    <a:pt x="1049" y="3989"/>
                  </a:lnTo>
                  <a:cubicBezTo>
                    <a:pt x="849" y="5390"/>
                    <a:pt x="493" y="6704"/>
                    <a:pt x="0" y="7867"/>
                  </a:cubicBezTo>
                  <a:lnTo>
                    <a:pt x="14473" y="21600"/>
                  </a:lnTo>
                  <a:cubicBezTo>
                    <a:pt x="15712" y="18460"/>
                    <a:pt x="17866" y="16338"/>
                    <a:pt x="20358" y="16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75" name="자유형: 도형 43"/>
            <p:cNvSpPr/>
            <p:nvPr/>
          </p:nvSpPr>
          <p:spPr>
            <a:xfrm>
              <a:off x="230596" y="295690"/>
              <a:ext cx="9745" cy="9746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476" name="자유형: 도형 44"/>
            <p:cNvSpPr/>
            <p:nvPr/>
          </p:nvSpPr>
          <p:spPr>
            <a:xfrm>
              <a:off x="0" y="277581"/>
              <a:ext cx="470938" cy="166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576"/>
                  </a:lnTo>
                  <a:cubicBezTo>
                    <a:pt x="0" y="6921"/>
                    <a:pt x="99" y="7200"/>
                    <a:pt x="221" y="7200"/>
                  </a:cubicBezTo>
                  <a:lnTo>
                    <a:pt x="8418" y="7200"/>
                  </a:lnTo>
                  <a:cubicBezTo>
                    <a:pt x="8335" y="11493"/>
                    <a:pt x="7439" y="14331"/>
                    <a:pt x="6705" y="16618"/>
                  </a:cubicBezTo>
                  <a:cubicBezTo>
                    <a:pt x="6181" y="18250"/>
                    <a:pt x="5767" y="19539"/>
                    <a:pt x="5767" y="20975"/>
                  </a:cubicBezTo>
                  <a:cubicBezTo>
                    <a:pt x="5767" y="21320"/>
                    <a:pt x="5866" y="21600"/>
                    <a:pt x="5989" y="21600"/>
                  </a:cubicBezTo>
                  <a:lnTo>
                    <a:pt x="15611" y="21600"/>
                  </a:lnTo>
                  <a:cubicBezTo>
                    <a:pt x="15733" y="21600"/>
                    <a:pt x="15832" y="21320"/>
                    <a:pt x="15832" y="20975"/>
                  </a:cubicBezTo>
                  <a:cubicBezTo>
                    <a:pt x="15832" y="19539"/>
                    <a:pt x="15419" y="18248"/>
                    <a:pt x="14895" y="16618"/>
                  </a:cubicBezTo>
                  <a:cubicBezTo>
                    <a:pt x="14160" y="14331"/>
                    <a:pt x="13265" y="11491"/>
                    <a:pt x="13182" y="7200"/>
                  </a:cubicBezTo>
                  <a:lnTo>
                    <a:pt x="21379" y="7200"/>
                  </a:lnTo>
                  <a:cubicBezTo>
                    <a:pt x="21501" y="7200"/>
                    <a:pt x="21600" y="6921"/>
                    <a:pt x="21600" y="6576"/>
                  </a:cubicBez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0800" y="4856"/>
                  </a:moveTo>
                  <a:cubicBezTo>
                    <a:pt x="10433" y="4856"/>
                    <a:pt x="10134" y="4011"/>
                    <a:pt x="10134" y="2974"/>
                  </a:cubicBezTo>
                  <a:cubicBezTo>
                    <a:pt x="10134" y="1939"/>
                    <a:pt x="10433" y="1096"/>
                    <a:pt x="10800" y="1096"/>
                  </a:cubicBezTo>
                  <a:cubicBezTo>
                    <a:pt x="11167" y="1096"/>
                    <a:pt x="11466" y="1939"/>
                    <a:pt x="11466" y="2974"/>
                  </a:cubicBezTo>
                  <a:cubicBezTo>
                    <a:pt x="11466" y="4011"/>
                    <a:pt x="11167" y="4856"/>
                    <a:pt x="10800" y="4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</p:grpSp>
      <p:sp>
        <p:nvSpPr>
          <p:cNvPr id="478" name="TextBox 16"/>
          <p:cNvSpPr txBox="1"/>
          <p:nvPr/>
        </p:nvSpPr>
        <p:spPr>
          <a:xfrm>
            <a:off x="8150773" y="268100"/>
            <a:ext cx="3889972" cy="311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0000"/>
              </a:lnSpc>
              <a:defRPr sz="1600">
                <a:solidFill>
                  <a:srgbClr val="3D3B3B"/>
                </a:solidFill>
              </a:defRPr>
            </a:lvl1pPr>
          </a:lstStyle>
          <a:p>
            <a:r>
              <a:t>Speech Depression Detection</a:t>
            </a:r>
          </a:p>
        </p:txBody>
      </p:sp>
      <p:sp>
        <p:nvSpPr>
          <p:cNvPr id="479" name="TextBox 17"/>
          <p:cNvSpPr txBox="1">
            <a:spLocks noGrp="1"/>
          </p:cNvSpPr>
          <p:nvPr>
            <p:ph type="body" sz="quarter" idx="21"/>
          </p:nvPr>
        </p:nvSpPr>
        <p:spPr>
          <a:xfrm>
            <a:off x="672071" y="74398"/>
            <a:ext cx="4369121" cy="507055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Results</a:t>
            </a:r>
          </a:p>
        </p:txBody>
      </p:sp>
      <p:sp>
        <p:nvSpPr>
          <p:cNvPr id="480" name="TextBox 3"/>
          <p:cNvSpPr txBox="1">
            <a:spLocks noGrp="1"/>
          </p:cNvSpPr>
          <p:nvPr>
            <p:ph type="body" sz="quarter" idx="22"/>
          </p:nvPr>
        </p:nvSpPr>
        <p:spPr>
          <a:xfrm>
            <a:off x="333719" y="729806"/>
            <a:ext cx="2380876" cy="50705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1.</a:t>
            </a:r>
          </a:p>
        </p:txBody>
      </p:sp>
      <p:sp>
        <p:nvSpPr>
          <p:cNvPr id="481" name="TextBox 18"/>
          <p:cNvSpPr txBox="1">
            <a:spLocks noGrp="1"/>
          </p:cNvSpPr>
          <p:nvPr>
            <p:ph type="body" sz="quarter" idx="23"/>
          </p:nvPr>
        </p:nvSpPr>
        <p:spPr>
          <a:xfrm>
            <a:off x="341788" y="1745617"/>
            <a:ext cx="660567" cy="33308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Loss</a:t>
            </a:r>
          </a:p>
        </p:txBody>
      </p:sp>
      <p:sp>
        <p:nvSpPr>
          <p:cNvPr id="482" name="TextBox 78"/>
          <p:cNvSpPr txBox="1">
            <a:spLocks noGrp="1"/>
          </p:cNvSpPr>
          <p:nvPr>
            <p:ph type="body" sz="quarter" idx="24"/>
          </p:nvPr>
        </p:nvSpPr>
        <p:spPr>
          <a:xfrm>
            <a:off x="4208534" y="1745617"/>
            <a:ext cx="660567" cy="33308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Acc</a:t>
            </a:r>
          </a:p>
        </p:txBody>
      </p:sp>
      <p:sp>
        <p:nvSpPr>
          <p:cNvPr id="483" name="그림 2"/>
          <p:cNvSpPr>
            <a:spLocks noGrp="1"/>
          </p:cNvSpPr>
          <p:nvPr>
            <p:ph type="pic" sz="half" idx="25"/>
          </p:nvPr>
        </p:nvSpPr>
        <p:spPr>
          <a:xfrm>
            <a:off x="7363110" y="1616395"/>
            <a:ext cx="5627606" cy="422070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84" name="그림 9"/>
          <p:cNvSpPr>
            <a:spLocks noGrp="1"/>
          </p:cNvSpPr>
          <p:nvPr>
            <p:ph type="pic" sz="quarter" idx="26"/>
          </p:nvPr>
        </p:nvSpPr>
        <p:spPr>
          <a:xfrm>
            <a:off x="4208534" y="1965358"/>
            <a:ext cx="3277058" cy="245779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85" name="그림 34"/>
          <p:cNvSpPr>
            <a:spLocks noGrp="1"/>
          </p:cNvSpPr>
          <p:nvPr>
            <p:ph type="pic" sz="quarter" idx="27"/>
          </p:nvPr>
        </p:nvSpPr>
        <p:spPr>
          <a:xfrm>
            <a:off x="341788" y="1952147"/>
            <a:ext cx="3311406" cy="248355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86" name="lr : 1e-3…"/>
          <p:cNvSpPr txBox="1">
            <a:spLocks noGrp="1"/>
          </p:cNvSpPr>
          <p:nvPr>
            <p:ph type="body" sz="quarter" idx="28"/>
          </p:nvPr>
        </p:nvSpPr>
        <p:spPr>
          <a:xfrm>
            <a:off x="290099" y="688953"/>
            <a:ext cx="11698957" cy="925074"/>
          </a:xfrm>
          <a:prstGeom prst="rect">
            <a:avLst/>
          </a:prstGeom>
          <a:solidFill>
            <a:srgbClr val="F2F4F0"/>
          </a:solidFill>
        </p:spPr>
        <p:txBody>
          <a:bodyPr lIns="127000" tIns="127000" rIns="127000" bIns="127000" numCol="2" spcCol="584947" anchor="ctr">
            <a:noAutofit/>
          </a:bodyPr>
          <a:lstStyle/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lr : 1e-3</a:t>
            </a:r>
          </a:p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dropout : 0.05</a:t>
            </a:r>
          </a:p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regularization : no</a:t>
            </a:r>
          </a:p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batch : 20 (10/10)</a:t>
            </a:r>
          </a:p>
        </p:txBody>
      </p:sp>
      <p:sp>
        <p:nvSpPr>
          <p:cNvPr id="487" name="acc : 0.77"/>
          <p:cNvSpPr txBox="1">
            <a:spLocks noGrp="1"/>
          </p:cNvSpPr>
          <p:nvPr>
            <p:ph type="body" sz="quarter" idx="29"/>
          </p:nvPr>
        </p:nvSpPr>
        <p:spPr>
          <a:xfrm>
            <a:off x="9110140" y="5779464"/>
            <a:ext cx="1504407" cy="340183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333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acc : 0.77</a:t>
            </a:r>
          </a:p>
        </p:txBody>
      </p:sp>
      <p:sp>
        <p:nvSpPr>
          <p:cNvPr id="488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705083" y="5890122"/>
            <a:ext cx="412066" cy="33308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실험결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3"/>
          <p:cNvSpPr txBox="1">
            <a:spLocks noGrp="1"/>
          </p:cNvSpPr>
          <p:nvPr>
            <p:ph type="body" sz="quarter" idx="21"/>
          </p:nvPr>
        </p:nvSpPr>
        <p:spPr>
          <a:xfrm>
            <a:off x="333719" y="764185"/>
            <a:ext cx="8294848" cy="39247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16 sample - 12 people</a:t>
            </a:r>
          </a:p>
        </p:txBody>
      </p:sp>
      <p:sp>
        <p:nvSpPr>
          <p:cNvPr id="58" name="TextBox 51"/>
          <p:cNvSpPr txBox="1">
            <a:spLocks noGrp="1"/>
          </p:cNvSpPr>
          <p:nvPr>
            <p:ph type="body" sz="quarter" idx="22"/>
          </p:nvPr>
        </p:nvSpPr>
        <p:spPr>
          <a:xfrm>
            <a:off x="6724179" y="5675154"/>
            <a:ext cx="1612398" cy="742877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lnSpc>
                <a:spcPct val="125000"/>
              </a:lnSpc>
              <a:spcBef>
                <a:spcPts val="500"/>
              </a:spcBef>
              <a:buSzTx/>
              <a:buFontTx/>
              <a:buNone/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12 / 35  (6)</a:t>
            </a:r>
          </a:p>
          <a:p>
            <a:pPr marL="0" indent="0">
              <a:lnSpc>
                <a:spcPct val="125000"/>
              </a:lnSpc>
              <a:spcBef>
                <a:spcPts val="500"/>
              </a:spcBef>
              <a:buSzTx/>
              <a:buFontTx/>
              <a:buNone/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12 / 35 (0.4)</a:t>
            </a:r>
          </a:p>
        </p:txBody>
      </p:sp>
      <p:sp>
        <p:nvSpPr>
          <p:cNvPr id="59" name="그림 2"/>
          <p:cNvSpPr>
            <a:spLocks noGrp="1"/>
          </p:cNvSpPr>
          <p:nvPr>
            <p:ph type="pic" sz="quarter" idx="23"/>
          </p:nvPr>
        </p:nvSpPr>
        <p:spPr>
          <a:xfrm>
            <a:off x="4677412" y="2185307"/>
            <a:ext cx="3620735" cy="273066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0" name="그림 9"/>
          <p:cNvSpPr>
            <a:spLocks noGrp="1"/>
          </p:cNvSpPr>
          <p:nvPr>
            <p:ph type="pic" sz="quarter" idx="24"/>
          </p:nvPr>
        </p:nvSpPr>
        <p:spPr>
          <a:xfrm>
            <a:off x="1119864" y="4570518"/>
            <a:ext cx="2924618" cy="196839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" name="그림 34"/>
          <p:cNvSpPr>
            <a:spLocks noGrp="1"/>
          </p:cNvSpPr>
          <p:nvPr>
            <p:ph type="pic" sz="quarter" idx="25"/>
          </p:nvPr>
        </p:nvSpPr>
        <p:spPr>
          <a:xfrm>
            <a:off x="1126259" y="2185307"/>
            <a:ext cx="2918375" cy="194393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2" name="TextBox 22"/>
          <p:cNvSpPr txBox="1">
            <a:spLocks noGrp="1"/>
          </p:cNvSpPr>
          <p:nvPr>
            <p:ph type="body" sz="quarter" idx="26"/>
          </p:nvPr>
        </p:nvSpPr>
        <p:spPr>
          <a:xfrm>
            <a:off x="4652938" y="5821204"/>
            <a:ext cx="1612398" cy="34843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%</a:t>
            </a:r>
          </a:p>
        </p:txBody>
      </p:sp>
      <p:sp>
        <p:nvSpPr>
          <p:cNvPr id="63" name="lr : 1e-2…"/>
          <p:cNvSpPr txBox="1">
            <a:spLocks noGrp="1"/>
          </p:cNvSpPr>
          <p:nvPr>
            <p:ph type="body" sz="quarter" idx="27"/>
          </p:nvPr>
        </p:nvSpPr>
        <p:spPr>
          <a:xfrm>
            <a:off x="295246" y="1174808"/>
            <a:ext cx="8371794" cy="825501"/>
          </a:xfrm>
          <a:prstGeom prst="rect">
            <a:avLst/>
          </a:prstGeom>
          <a:solidFill>
            <a:srgbClr val="F2F4F0"/>
          </a:solidFill>
        </p:spPr>
        <p:txBody>
          <a:bodyPr lIns="127000" tIns="127000" rIns="127000" bIns="127000" numCol="2" spcCol="418589" anchor="ctr">
            <a:noAutofit/>
          </a:bodyPr>
          <a:lstStyle/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lr : 1e-2</a:t>
            </a:r>
          </a:p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dropout : </a:t>
            </a:r>
          </a:p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regularization :</a:t>
            </a:r>
          </a:p>
          <a:p>
            <a:pPr marL="160421" indent="-160421">
              <a:lnSpc>
                <a:spcPct val="100000"/>
              </a:lnSpc>
              <a:spcBef>
                <a:spcPts val="700"/>
              </a:spcBef>
              <a:buFontTx/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epoch : </a:t>
            </a:r>
          </a:p>
        </p:txBody>
      </p:sp>
      <p:sp>
        <p:nvSpPr>
          <p:cNvPr id="64" name="이미지"/>
          <p:cNvSpPr>
            <a:spLocks noGrp="1"/>
          </p:cNvSpPr>
          <p:nvPr>
            <p:ph type="pic" idx="28"/>
          </p:nvPr>
        </p:nvSpPr>
        <p:spPr>
          <a:xfrm>
            <a:off x="3677422" y="-1418764"/>
            <a:ext cx="16393974" cy="922161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그림 65"/>
          <p:cNvSpPr>
            <a:spLocks noGrp="1"/>
          </p:cNvSpPr>
          <p:nvPr>
            <p:ph type="pic" sz="quarter" idx="21"/>
          </p:nvPr>
        </p:nvSpPr>
        <p:spPr>
          <a:xfrm>
            <a:off x="6348068" y="1978922"/>
            <a:ext cx="2440134" cy="166843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3" name="그림 64"/>
          <p:cNvSpPr>
            <a:spLocks noGrp="1"/>
          </p:cNvSpPr>
          <p:nvPr>
            <p:ph type="pic" sz="quarter" idx="22"/>
          </p:nvPr>
        </p:nvSpPr>
        <p:spPr>
          <a:xfrm>
            <a:off x="9261558" y="2073133"/>
            <a:ext cx="2475678" cy="163496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4" name="그림 34"/>
          <p:cNvSpPr>
            <a:spLocks noGrp="1"/>
          </p:cNvSpPr>
          <p:nvPr>
            <p:ph type="pic" sz="quarter" idx="23"/>
          </p:nvPr>
        </p:nvSpPr>
        <p:spPr>
          <a:xfrm>
            <a:off x="318067" y="1978922"/>
            <a:ext cx="2470806" cy="164295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grpSp>
        <p:nvGrpSpPr>
          <p:cNvPr id="100" name="그룹"/>
          <p:cNvGrpSpPr/>
          <p:nvPr/>
        </p:nvGrpSpPr>
        <p:grpSpPr>
          <a:xfrm>
            <a:off x="98245" y="112958"/>
            <a:ext cx="11942498" cy="449783"/>
            <a:chOff x="0" y="0"/>
            <a:chExt cx="11942496" cy="449782"/>
          </a:xfrm>
        </p:grpSpPr>
        <p:sp>
          <p:nvSpPr>
            <p:cNvPr id="75" name="직선 연결선 28"/>
            <p:cNvSpPr/>
            <p:nvPr/>
          </p:nvSpPr>
          <p:spPr>
            <a:xfrm>
              <a:off x="461750" y="449782"/>
              <a:ext cx="11480747" cy="1"/>
            </a:xfrm>
            <a:prstGeom prst="line">
              <a:avLst/>
            </a:prstGeom>
            <a:noFill/>
            <a:ln w="57150" cap="flat">
              <a:solidFill>
                <a:srgbClr val="A1D7D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grpSp>
          <p:nvGrpSpPr>
            <p:cNvPr id="99" name="그래픽 4"/>
            <p:cNvGrpSpPr/>
            <p:nvPr/>
          </p:nvGrpSpPr>
          <p:grpSpPr>
            <a:xfrm>
              <a:off x="-1" y="-1"/>
              <a:ext cx="470948" cy="444406"/>
              <a:chOff x="0" y="0"/>
              <a:chExt cx="470946" cy="444404"/>
            </a:xfrm>
          </p:grpSpPr>
          <p:sp>
            <p:nvSpPr>
              <p:cNvPr id="76" name="자유형: 도형 6"/>
              <p:cNvSpPr/>
              <p:nvPr/>
            </p:nvSpPr>
            <p:spPr>
              <a:xfrm>
                <a:off x="294350" y="65760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77" name="자유형: 도형 7"/>
              <p:cNvSpPr/>
              <p:nvPr/>
            </p:nvSpPr>
            <p:spPr>
              <a:xfrm>
                <a:off x="200822" y="110131"/>
                <a:ext cx="43407" cy="397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03" y="21600"/>
                    </a:moveTo>
                    <a:lnTo>
                      <a:pt x="21600" y="7457"/>
                    </a:lnTo>
                    <a:cubicBezTo>
                      <a:pt x="20837" y="5946"/>
                      <a:pt x="20361" y="4240"/>
                      <a:pt x="20361" y="2393"/>
                    </a:cubicBezTo>
                    <a:cubicBezTo>
                      <a:pt x="20361" y="2388"/>
                      <a:pt x="20361" y="2382"/>
                      <a:pt x="20361" y="2372"/>
                    </a:cubicBezTo>
                    <a:lnTo>
                      <a:pt x="8896" y="0"/>
                    </a:lnTo>
                    <a:cubicBezTo>
                      <a:pt x="7879" y="3610"/>
                      <a:pt x="5166" y="6418"/>
                      <a:pt x="1748" y="7216"/>
                    </a:cubicBezTo>
                    <a:lnTo>
                      <a:pt x="0" y="16646"/>
                    </a:lnTo>
                    <a:cubicBezTo>
                      <a:pt x="1973" y="17690"/>
                      <a:pt x="3563" y="19433"/>
                      <a:pt x="4503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78" name="자유형: 도형 8"/>
              <p:cNvSpPr/>
              <p:nvPr/>
            </p:nvSpPr>
            <p:spPr>
              <a:xfrm>
                <a:off x="225251" y="3672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79" name="자유형: 도형 11"/>
              <p:cNvSpPr/>
              <p:nvPr/>
            </p:nvSpPr>
            <p:spPr>
              <a:xfrm>
                <a:off x="251378" y="104834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0" name="자유형: 도형 12"/>
              <p:cNvSpPr/>
              <p:nvPr/>
            </p:nvSpPr>
            <p:spPr>
              <a:xfrm>
                <a:off x="246573" y="56681"/>
                <a:ext cx="40860" cy="418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627"/>
                    </a:moveTo>
                    <a:lnTo>
                      <a:pt x="6253" y="19998"/>
                    </a:lnTo>
                    <a:cubicBezTo>
                      <a:pt x="6722" y="19933"/>
                      <a:pt x="7186" y="19858"/>
                      <a:pt x="7666" y="19858"/>
                    </a:cubicBezTo>
                    <a:cubicBezTo>
                      <a:pt x="9803" y="19858"/>
                      <a:pt x="11787" y="20505"/>
                      <a:pt x="13429" y="21600"/>
                    </a:cubicBezTo>
                    <a:lnTo>
                      <a:pt x="21600" y="14704"/>
                    </a:lnTo>
                    <a:cubicBezTo>
                      <a:pt x="20703" y="13221"/>
                      <a:pt x="20157" y="11519"/>
                      <a:pt x="20157" y="9678"/>
                    </a:cubicBezTo>
                    <a:cubicBezTo>
                      <a:pt x="20157" y="8723"/>
                      <a:pt x="20340" y="7817"/>
                      <a:pt x="20600" y="6941"/>
                    </a:cubicBezTo>
                    <a:lnTo>
                      <a:pt x="2489" y="0"/>
                    </a:lnTo>
                    <a:cubicBezTo>
                      <a:pt x="1826" y="1025"/>
                      <a:pt x="984" y="1901"/>
                      <a:pt x="0" y="262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1" name="자유형: 도형 13"/>
              <p:cNvSpPr/>
              <p:nvPr/>
            </p:nvSpPr>
            <p:spPr>
              <a:xfrm>
                <a:off x="214628" y="130903"/>
                <a:ext cx="65637" cy="333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44" y="1138"/>
                    </a:moveTo>
                    <a:cubicBezTo>
                      <a:pt x="16768" y="1620"/>
                      <a:pt x="16047" y="1926"/>
                      <a:pt x="15285" y="1926"/>
                    </a:cubicBezTo>
                    <a:cubicBezTo>
                      <a:pt x="14050" y="1926"/>
                      <a:pt x="12910" y="1201"/>
                      <a:pt x="11932" y="0"/>
                    </a:cubicBezTo>
                    <a:lnTo>
                      <a:pt x="0" y="17785"/>
                    </a:lnTo>
                    <a:lnTo>
                      <a:pt x="20016" y="21600"/>
                    </a:lnTo>
                    <a:cubicBezTo>
                      <a:pt x="20314" y="19530"/>
                      <a:pt x="20854" y="17654"/>
                      <a:pt x="21600" y="16166"/>
                    </a:cubicBezTo>
                    <a:lnTo>
                      <a:pt x="17444" y="113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2" name="자유형: 도형 14"/>
              <p:cNvSpPr/>
              <p:nvPr/>
            </p:nvSpPr>
            <p:spPr>
              <a:xfrm>
                <a:off x="275623" y="91636"/>
                <a:ext cx="60465" cy="657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54" y="1040"/>
                    </a:moveTo>
                    <a:cubicBezTo>
                      <a:pt x="8872" y="1040"/>
                      <a:pt x="7683" y="698"/>
                      <a:pt x="6652" y="133"/>
                    </a:cubicBezTo>
                    <a:lnTo>
                      <a:pt x="948" y="4677"/>
                    </a:lnTo>
                    <a:cubicBezTo>
                      <a:pt x="1423" y="5536"/>
                      <a:pt x="1716" y="6497"/>
                      <a:pt x="1716" y="7525"/>
                    </a:cubicBezTo>
                    <a:cubicBezTo>
                      <a:pt x="1716" y="9116"/>
                      <a:pt x="1058" y="10556"/>
                      <a:pt x="0" y="11672"/>
                    </a:cubicBezTo>
                    <a:lnTo>
                      <a:pt x="4643" y="19504"/>
                    </a:lnTo>
                    <a:cubicBezTo>
                      <a:pt x="5256" y="19339"/>
                      <a:pt x="5890" y="19225"/>
                      <a:pt x="6562" y="19225"/>
                    </a:cubicBezTo>
                    <a:cubicBezTo>
                      <a:pt x="8727" y="19225"/>
                      <a:pt x="10640" y="20163"/>
                      <a:pt x="11908" y="21600"/>
                    </a:cubicBezTo>
                    <a:lnTo>
                      <a:pt x="19232" y="17497"/>
                    </a:lnTo>
                    <a:cubicBezTo>
                      <a:pt x="19222" y="17354"/>
                      <a:pt x="19184" y="17218"/>
                      <a:pt x="19184" y="17072"/>
                    </a:cubicBezTo>
                    <a:cubicBezTo>
                      <a:pt x="19184" y="15154"/>
                      <a:pt x="20132" y="13448"/>
                      <a:pt x="21600" y="12281"/>
                    </a:cubicBezTo>
                    <a:lnTo>
                      <a:pt x="13921" y="0"/>
                    </a:lnTo>
                    <a:cubicBezTo>
                      <a:pt x="12835" y="653"/>
                      <a:pt x="11546" y="1040"/>
                      <a:pt x="10154" y="10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3" name="자유형: 도형 15"/>
              <p:cNvSpPr/>
              <p:nvPr/>
            </p:nvSpPr>
            <p:spPr>
              <a:xfrm>
                <a:off x="284296" y="159770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4" name="자유형: 도형 24"/>
              <p:cNvSpPr/>
              <p:nvPr/>
            </p:nvSpPr>
            <p:spPr>
              <a:xfrm>
                <a:off x="184594" y="55832"/>
                <a:ext cx="37918" cy="304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2203"/>
                    </a:moveTo>
                    <a:lnTo>
                      <a:pt x="5397" y="21600"/>
                    </a:lnTo>
                    <a:cubicBezTo>
                      <a:pt x="6518" y="21121"/>
                      <a:pt x="7700" y="20806"/>
                      <a:pt x="8948" y="20806"/>
                    </a:cubicBezTo>
                    <a:cubicBezTo>
                      <a:pt x="10157" y="20806"/>
                      <a:pt x="11300" y="21107"/>
                      <a:pt x="12389" y="21559"/>
                    </a:cubicBezTo>
                    <a:lnTo>
                      <a:pt x="21600" y="3744"/>
                    </a:lnTo>
                    <a:cubicBezTo>
                      <a:pt x="20599" y="2690"/>
                      <a:pt x="19764" y="1431"/>
                      <a:pt x="19116" y="0"/>
                    </a:cubicBezTo>
                    <a:lnTo>
                      <a:pt x="2424" y="2922"/>
                    </a:lnTo>
                    <a:cubicBezTo>
                      <a:pt x="2429" y="3162"/>
                      <a:pt x="2479" y="3388"/>
                      <a:pt x="2479" y="3628"/>
                    </a:cubicBezTo>
                    <a:cubicBezTo>
                      <a:pt x="2484" y="6885"/>
                      <a:pt x="1528" y="9842"/>
                      <a:pt x="0" y="1220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5" name="자유형: 도형 26"/>
              <p:cNvSpPr/>
              <p:nvPr/>
            </p:nvSpPr>
            <p:spPr>
              <a:xfrm>
                <a:off x="190605" y="94801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6" name="자유형: 도형 31"/>
              <p:cNvSpPr/>
              <p:nvPr/>
            </p:nvSpPr>
            <p:spPr>
              <a:xfrm>
                <a:off x="214465" y="65384"/>
                <a:ext cx="35013" cy="39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16" y="19022"/>
                    </a:moveTo>
                    <a:lnTo>
                      <a:pt x="18392" y="21600"/>
                    </a:lnTo>
                    <a:cubicBezTo>
                      <a:pt x="19201" y="20327"/>
                      <a:pt x="20285" y="19221"/>
                      <a:pt x="21600" y="18346"/>
                    </a:cubicBezTo>
                    <a:lnTo>
                      <a:pt x="14309" y="58"/>
                    </a:lnTo>
                    <a:cubicBezTo>
                      <a:pt x="13755" y="126"/>
                      <a:pt x="13208" y="205"/>
                      <a:pt x="12636" y="205"/>
                    </a:cubicBezTo>
                    <a:cubicBezTo>
                      <a:pt x="11851" y="205"/>
                      <a:pt x="11089" y="126"/>
                      <a:pt x="10345" y="0"/>
                    </a:cubicBezTo>
                    <a:lnTo>
                      <a:pt x="0" y="14143"/>
                    </a:lnTo>
                    <a:cubicBezTo>
                      <a:pt x="1423" y="15495"/>
                      <a:pt x="2458" y="17161"/>
                      <a:pt x="2916" y="1902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7" name="자유형: 도형 32"/>
              <p:cNvSpPr/>
              <p:nvPr/>
            </p:nvSpPr>
            <p:spPr>
              <a:xfrm>
                <a:off x="182761" y="148395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8" name="자유형: 도형 33"/>
              <p:cNvSpPr/>
              <p:nvPr/>
            </p:nvSpPr>
            <p:spPr>
              <a:xfrm>
                <a:off x="292285" y="154261"/>
                <a:ext cx="46147" cy="639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854" y="0"/>
                    </a:moveTo>
                    <a:lnTo>
                      <a:pt x="9700" y="4023"/>
                    </a:lnTo>
                    <a:cubicBezTo>
                      <a:pt x="9786" y="4384"/>
                      <a:pt x="9854" y="4752"/>
                      <a:pt x="9854" y="5130"/>
                    </a:cubicBezTo>
                    <a:cubicBezTo>
                      <a:pt x="9854" y="8274"/>
                      <a:pt x="6752" y="10909"/>
                      <a:pt x="2633" y="11521"/>
                    </a:cubicBezTo>
                    <a:lnTo>
                      <a:pt x="0" y="19763"/>
                    </a:lnTo>
                    <a:cubicBezTo>
                      <a:pt x="1549" y="20118"/>
                      <a:pt x="2908" y="20753"/>
                      <a:pt x="3970" y="21600"/>
                    </a:cubicBezTo>
                    <a:lnTo>
                      <a:pt x="21600" y="1906"/>
                    </a:lnTo>
                    <a:cubicBezTo>
                      <a:pt x="20516" y="1420"/>
                      <a:pt x="19572" y="775"/>
                      <a:pt x="188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89" name="자유형: 도형 35"/>
              <p:cNvSpPr/>
              <p:nvPr/>
            </p:nvSpPr>
            <p:spPr>
              <a:xfrm>
                <a:off x="276761" y="221459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90" name="자유형: 도형 36"/>
              <p:cNvSpPr/>
              <p:nvPr/>
            </p:nvSpPr>
            <p:spPr>
              <a:xfrm>
                <a:off x="338971" y="133875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91" name="자유형: 도형 37"/>
              <p:cNvSpPr/>
              <p:nvPr/>
            </p:nvSpPr>
            <p:spPr>
              <a:xfrm>
                <a:off x="0" y="-1"/>
                <a:ext cx="470947" cy="267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78" y="0"/>
                    </a:moveTo>
                    <a:lnTo>
                      <a:pt x="221" y="0"/>
                    </a:lnTo>
                    <a:cubicBezTo>
                      <a:pt x="99" y="0"/>
                      <a:pt x="0" y="174"/>
                      <a:pt x="0" y="389"/>
                    </a:cubicBez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389"/>
                    </a:lnTo>
                    <a:cubicBezTo>
                      <a:pt x="21600" y="173"/>
                      <a:pt x="21501" y="0"/>
                      <a:pt x="21378" y="0"/>
                    </a:cubicBezTo>
                    <a:close/>
                    <a:moveTo>
                      <a:pt x="15992" y="13134"/>
                    </a:moveTo>
                    <a:cubicBezTo>
                      <a:pt x="15982" y="13134"/>
                      <a:pt x="15973" y="13129"/>
                      <a:pt x="15963" y="13129"/>
                    </a:cubicBezTo>
                    <a:lnTo>
                      <a:pt x="14015" y="18432"/>
                    </a:lnTo>
                    <a:cubicBezTo>
                      <a:pt x="14020" y="18499"/>
                      <a:pt x="14026" y="18566"/>
                      <a:pt x="14026" y="18636"/>
                    </a:cubicBezTo>
                    <a:cubicBezTo>
                      <a:pt x="14026" y="19495"/>
                      <a:pt x="13628" y="20195"/>
                      <a:pt x="13138" y="20195"/>
                    </a:cubicBezTo>
                    <a:cubicBezTo>
                      <a:pt x="12649" y="20195"/>
                      <a:pt x="12251" y="19496"/>
                      <a:pt x="12251" y="18636"/>
                    </a:cubicBezTo>
                    <a:cubicBezTo>
                      <a:pt x="12251" y="18501"/>
                      <a:pt x="12264" y="18372"/>
                      <a:pt x="12282" y="18248"/>
                    </a:cubicBezTo>
                    <a:lnTo>
                      <a:pt x="9394" y="13933"/>
                    </a:lnTo>
                    <a:cubicBezTo>
                      <a:pt x="9240" y="14161"/>
                      <a:pt x="9043" y="14304"/>
                      <a:pt x="8827" y="14304"/>
                    </a:cubicBezTo>
                    <a:cubicBezTo>
                      <a:pt x="8337" y="14304"/>
                      <a:pt x="7939" y="13605"/>
                      <a:pt x="7939" y="12746"/>
                    </a:cubicBezTo>
                    <a:cubicBezTo>
                      <a:pt x="7939" y="12729"/>
                      <a:pt x="7942" y="12713"/>
                      <a:pt x="7942" y="12697"/>
                    </a:cubicBezTo>
                    <a:lnTo>
                      <a:pt x="5997" y="10628"/>
                    </a:lnTo>
                    <a:cubicBezTo>
                      <a:pt x="5879" y="10730"/>
                      <a:pt x="5748" y="10793"/>
                      <a:pt x="5607" y="10793"/>
                    </a:cubicBezTo>
                    <a:cubicBezTo>
                      <a:pt x="5118" y="10793"/>
                      <a:pt x="4720" y="10094"/>
                      <a:pt x="4720" y="9235"/>
                    </a:cubicBezTo>
                    <a:cubicBezTo>
                      <a:pt x="4720" y="8374"/>
                      <a:pt x="5118" y="7675"/>
                      <a:pt x="5607" y="7675"/>
                    </a:cubicBezTo>
                    <a:cubicBezTo>
                      <a:pt x="5677" y="7675"/>
                      <a:pt x="5744" y="7692"/>
                      <a:pt x="5809" y="7720"/>
                    </a:cubicBezTo>
                    <a:lnTo>
                      <a:pt x="6985" y="5595"/>
                    </a:lnTo>
                    <a:cubicBezTo>
                      <a:pt x="6927" y="5389"/>
                      <a:pt x="6892" y="5159"/>
                      <a:pt x="6892" y="4914"/>
                    </a:cubicBezTo>
                    <a:cubicBezTo>
                      <a:pt x="6892" y="4055"/>
                      <a:pt x="7290" y="3355"/>
                      <a:pt x="7779" y="3355"/>
                    </a:cubicBezTo>
                    <a:cubicBezTo>
                      <a:pt x="8093" y="3355"/>
                      <a:pt x="8369" y="3646"/>
                      <a:pt x="8527" y="4082"/>
                    </a:cubicBezTo>
                    <a:lnTo>
                      <a:pt x="9889" y="3745"/>
                    </a:lnTo>
                    <a:cubicBezTo>
                      <a:pt x="9889" y="3745"/>
                      <a:pt x="9889" y="3744"/>
                      <a:pt x="9889" y="3744"/>
                    </a:cubicBezTo>
                    <a:cubicBezTo>
                      <a:pt x="9889" y="2884"/>
                      <a:pt x="10286" y="2184"/>
                      <a:pt x="10776" y="2184"/>
                    </a:cubicBezTo>
                    <a:cubicBezTo>
                      <a:pt x="11265" y="2184"/>
                      <a:pt x="11663" y="2883"/>
                      <a:pt x="11663" y="3744"/>
                    </a:cubicBezTo>
                    <a:cubicBezTo>
                      <a:pt x="11663" y="3773"/>
                      <a:pt x="11659" y="3800"/>
                      <a:pt x="11658" y="3828"/>
                    </a:cubicBezTo>
                    <a:lnTo>
                      <a:pt x="13322" y="4977"/>
                    </a:lnTo>
                    <a:cubicBezTo>
                      <a:pt x="13482" y="4698"/>
                      <a:pt x="13702" y="4525"/>
                      <a:pt x="13945" y="4525"/>
                    </a:cubicBezTo>
                    <a:cubicBezTo>
                      <a:pt x="14434" y="4525"/>
                      <a:pt x="14832" y="5224"/>
                      <a:pt x="14832" y="6085"/>
                    </a:cubicBezTo>
                    <a:cubicBezTo>
                      <a:pt x="14832" y="6332"/>
                      <a:pt x="14796" y="6563"/>
                      <a:pt x="14737" y="6771"/>
                    </a:cubicBezTo>
                    <a:lnTo>
                      <a:pt x="15810" y="10050"/>
                    </a:lnTo>
                    <a:cubicBezTo>
                      <a:pt x="15869" y="10029"/>
                      <a:pt x="15930" y="10017"/>
                      <a:pt x="15992" y="10017"/>
                    </a:cubicBezTo>
                    <a:cubicBezTo>
                      <a:pt x="16481" y="10017"/>
                      <a:pt x="16879" y="10716"/>
                      <a:pt x="16879" y="11577"/>
                    </a:cubicBezTo>
                    <a:cubicBezTo>
                      <a:pt x="16879" y="12437"/>
                      <a:pt x="16481" y="13134"/>
                      <a:pt x="15992" y="131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92" name="자유형: 도형 38"/>
              <p:cNvSpPr/>
              <p:nvPr/>
            </p:nvSpPr>
            <p:spPr>
              <a:xfrm>
                <a:off x="112572" y="104844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93" name="자유형: 도형 39"/>
              <p:cNvSpPr/>
              <p:nvPr/>
            </p:nvSpPr>
            <p:spPr>
              <a:xfrm>
                <a:off x="159915" y="5124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94" name="자유형: 도형 40"/>
              <p:cNvSpPr/>
              <p:nvPr/>
            </p:nvSpPr>
            <p:spPr>
              <a:xfrm>
                <a:off x="214001" y="167980"/>
                <a:ext cx="74155" cy="497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62" y="19197"/>
                    </a:moveTo>
                    <a:lnTo>
                      <a:pt x="21600" y="8604"/>
                    </a:lnTo>
                    <a:cubicBezTo>
                      <a:pt x="19731" y="7716"/>
                      <a:pt x="18284" y="5439"/>
                      <a:pt x="17829" y="2571"/>
                    </a:cubicBezTo>
                    <a:lnTo>
                      <a:pt x="0" y="0"/>
                    </a:lnTo>
                    <a:lnTo>
                      <a:pt x="17061" y="21600"/>
                    </a:lnTo>
                    <a:cubicBezTo>
                      <a:pt x="17834" y="20403"/>
                      <a:pt x="18835" y="19544"/>
                      <a:pt x="19962" y="1919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95" name="자유형: 도형 41"/>
              <p:cNvSpPr/>
              <p:nvPr/>
            </p:nvSpPr>
            <p:spPr>
              <a:xfrm>
                <a:off x="135486" y="76778"/>
                <a:ext cx="50518" cy="322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236" y="21600"/>
                    </a:moveTo>
                    <a:lnTo>
                      <a:pt x="19525" y="17277"/>
                    </a:lnTo>
                    <a:cubicBezTo>
                      <a:pt x="19706" y="14454"/>
                      <a:pt x="20449" y="11915"/>
                      <a:pt x="21600" y="9918"/>
                    </a:cubicBezTo>
                    <a:lnTo>
                      <a:pt x="17697" y="1383"/>
                    </a:lnTo>
                    <a:cubicBezTo>
                      <a:pt x="16736" y="1997"/>
                      <a:pt x="15688" y="2345"/>
                      <a:pt x="14591" y="2345"/>
                    </a:cubicBezTo>
                    <a:cubicBezTo>
                      <a:pt x="12834" y="2345"/>
                      <a:pt x="11213" y="1467"/>
                      <a:pt x="9872" y="0"/>
                    </a:cubicBezTo>
                    <a:lnTo>
                      <a:pt x="0" y="15882"/>
                    </a:lnTo>
                    <a:cubicBezTo>
                      <a:pt x="1044" y="17426"/>
                      <a:pt x="1811" y="19390"/>
                      <a:pt x="2236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96" name="자유형: 도형 42"/>
              <p:cNvSpPr/>
              <p:nvPr/>
            </p:nvSpPr>
            <p:spPr>
              <a:xfrm>
                <a:off x="138400" y="112119"/>
                <a:ext cx="56200" cy="358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358" y="16111"/>
                    </a:moveTo>
                    <a:lnTo>
                      <a:pt x="21600" y="6483"/>
                    </a:lnTo>
                    <a:cubicBezTo>
                      <a:pt x="19520" y="5465"/>
                      <a:pt x="17818" y="3105"/>
                      <a:pt x="16965" y="0"/>
                    </a:cubicBezTo>
                    <a:lnTo>
                      <a:pt x="1049" y="3989"/>
                    </a:lnTo>
                    <a:cubicBezTo>
                      <a:pt x="849" y="5390"/>
                      <a:pt x="493" y="6704"/>
                      <a:pt x="0" y="7867"/>
                    </a:cubicBezTo>
                    <a:lnTo>
                      <a:pt x="14473" y="21600"/>
                    </a:lnTo>
                    <a:cubicBezTo>
                      <a:pt x="15712" y="18460"/>
                      <a:pt x="17866" y="16338"/>
                      <a:pt x="20358" y="161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97" name="자유형: 도형 43"/>
              <p:cNvSpPr/>
              <p:nvPr/>
            </p:nvSpPr>
            <p:spPr>
              <a:xfrm>
                <a:off x="230596" y="295690"/>
                <a:ext cx="9745" cy="9746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98" name="자유형: 도형 44"/>
              <p:cNvSpPr/>
              <p:nvPr/>
            </p:nvSpPr>
            <p:spPr>
              <a:xfrm>
                <a:off x="0" y="277581"/>
                <a:ext cx="470938" cy="1668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576"/>
                    </a:lnTo>
                    <a:cubicBezTo>
                      <a:pt x="0" y="6921"/>
                      <a:pt x="99" y="7200"/>
                      <a:pt x="221" y="7200"/>
                    </a:cubicBezTo>
                    <a:lnTo>
                      <a:pt x="8418" y="7200"/>
                    </a:lnTo>
                    <a:cubicBezTo>
                      <a:pt x="8335" y="11493"/>
                      <a:pt x="7439" y="14331"/>
                      <a:pt x="6705" y="16618"/>
                    </a:cubicBezTo>
                    <a:cubicBezTo>
                      <a:pt x="6181" y="18250"/>
                      <a:pt x="5767" y="19539"/>
                      <a:pt x="5767" y="20975"/>
                    </a:cubicBezTo>
                    <a:cubicBezTo>
                      <a:pt x="5767" y="21320"/>
                      <a:pt x="5866" y="21600"/>
                      <a:pt x="5989" y="21600"/>
                    </a:cubicBezTo>
                    <a:lnTo>
                      <a:pt x="15611" y="21600"/>
                    </a:lnTo>
                    <a:cubicBezTo>
                      <a:pt x="15733" y="21600"/>
                      <a:pt x="15832" y="21320"/>
                      <a:pt x="15832" y="20975"/>
                    </a:cubicBezTo>
                    <a:cubicBezTo>
                      <a:pt x="15832" y="19539"/>
                      <a:pt x="15419" y="18248"/>
                      <a:pt x="14895" y="16618"/>
                    </a:cubicBezTo>
                    <a:cubicBezTo>
                      <a:pt x="14160" y="14331"/>
                      <a:pt x="13265" y="11491"/>
                      <a:pt x="13182" y="7200"/>
                    </a:cubicBezTo>
                    <a:lnTo>
                      <a:pt x="21379" y="7200"/>
                    </a:lnTo>
                    <a:cubicBezTo>
                      <a:pt x="21501" y="7200"/>
                      <a:pt x="21600" y="6921"/>
                      <a:pt x="21600" y="6576"/>
                    </a:cubicBezTo>
                    <a:lnTo>
                      <a:pt x="21600" y="0"/>
                    </a:lnTo>
                    <a:lnTo>
                      <a:pt x="0" y="0"/>
                    </a:lnTo>
                    <a:close/>
                    <a:moveTo>
                      <a:pt x="10800" y="4856"/>
                    </a:moveTo>
                    <a:cubicBezTo>
                      <a:pt x="10433" y="4856"/>
                      <a:pt x="10134" y="4011"/>
                      <a:pt x="10134" y="2974"/>
                    </a:cubicBezTo>
                    <a:cubicBezTo>
                      <a:pt x="10134" y="1939"/>
                      <a:pt x="10433" y="1096"/>
                      <a:pt x="10800" y="1096"/>
                    </a:cubicBezTo>
                    <a:cubicBezTo>
                      <a:pt x="11167" y="1096"/>
                      <a:pt x="11466" y="1939"/>
                      <a:pt x="11466" y="2974"/>
                    </a:cubicBezTo>
                    <a:cubicBezTo>
                      <a:pt x="11466" y="4011"/>
                      <a:pt x="11167" y="4856"/>
                      <a:pt x="10800" y="4856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101" name="그림 9"/>
          <p:cNvSpPr>
            <a:spLocks noGrp="1"/>
          </p:cNvSpPr>
          <p:nvPr>
            <p:ph type="pic" sz="quarter" idx="24"/>
          </p:nvPr>
        </p:nvSpPr>
        <p:spPr>
          <a:xfrm>
            <a:off x="3367177" y="1995657"/>
            <a:ext cx="2476753" cy="166696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2" name="TextBox 16"/>
          <p:cNvSpPr txBox="1">
            <a:spLocks noGrp="1"/>
          </p:cNvSpPr>
          <p:nvPr>
            <p:ph type="body" sz="quarter" idx="25"/>
          </p:nvPr>
        </p:nvSpPr>
        <p:spPr>
          <a:xfrm>
            <a:off x="8150772" y="282205"/>
            <a:ext cx="3889972" cy="31140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spcBef>
                <a:spcPts val="0"/>
              </a:spcBef>
              <a:buSzTx/>
              <a:buFontTx/>
              <a:buNone/>
              <a:defRPr sz="1600">
                <a:solidFill>
                  <a:srgbClr val="3D3B3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Speech Emotion Detection</a:t>
            </a:r>
          </a:p>
        </p:txBody>
      </p:sp>
      <p:sp>
        <p:nvSpPr>
          <p:cNvPr id="103" name="TextBox 3"/>
          <p:cNvSpPr txBox="1">
            <a:spLocks noGrp="1"/>
          </p:cNvSpPr>
          <p:nvPr>
            <p:ph type="body" sz="quarter" idx="26"/>
          </p:nvPr>
        </p:nvSpPr>
        <p:spPr>
          <a:xfrm>
            <a:off x="333719" y="753011"/>
            <a:ext cx="2380876" cy="507056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MEL - RNN</a:t>
            </a:r>
          </a:p>
        </p:txBody>
      </p:sp>
      <p:sp>
        <p:nvSpPr>
          <p:cNvPr id="104" name="TextBox 1"/>
          <p:cNvSpPr txBox="1">
            <a:spLocks noGrp="1"/>
          </p:cNvSpPr>
          <p:nvPr>
            <p:ph type="body" sz="quarter" idx="27"/>
          </p:nvPr>
        </p:nvSpPr>
        <p:spPr>
          <a:xfrm>
            <a:off x="2143498" y="831443"/>
            <a:ext cx="1426266" cy="333089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– Gender</a:t>
            </a:r>
          </a:p>
        </p:txBody>
      </p:sp>
      <p:sp>
        <p:nvSpPr>
          <p:cNvPr id="105" name="TextBox 54"/>
          <p:cNvSpPr txBox="1">
            <a:spLocks noGrp="1"/>
          </p:cNvSpPr>
          <p:nvPr>
            <p:ph type="body" sz="quarter" idx="28"/>
          </p:nvPr>
        </p:nvSpPr>
        <p:spPr>
          <a:xfrm>
            <a:off x="8250144" y="1409956"/>
            <a:ext cx="2022829" cy="35814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사람 구분 x</a:t>
            </a:r>
          </a:p>
        </p:txBody>
      </p:sp>
      <p:sp>
        <p:nvSpPr>
          <p:cNvPr id="106" name="TextBox 55"/>
          <p:cNvSpPr txBox="1">
            <a:spLocks noGrp="1"/>
          </p:cNvSpPr>
          <p:nvPr>
            <p:ph type="body" sz="quarter" idx="29"/>
          </p:nvPr>
        </p:nvSpPr>
        <p:spPr>
          <a:xfrm>
            <a:off x="2557120" y="1416306"/>
            <a:ext cx="1426266" cy="35814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사람 구분</a:t>
            </a:r>
          </a:p>
        </p:txBody>
      </p:sp>
      <p:sp>
        <p:nvSpPr>
          <p:cNvPr id="107" name="직선 연결선 74"/>
          <p:cNvSpPr/>
          <p:nvPr/>
        </p:nvSpPr>
        <p:spPr>
          <a:xfrm flipH="1">
            <a:off x="6095998" y="1276231"/>
            <a:ext cx="1" cy="5262682"/>
          </a:xfrm>
          <a:prstGeom prst="line">
            <a:avLst/>
          </a:prstGeom>
          <a:ln w="38100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08" name="직선 연결선 75"/>
          <p:cNvSpPr/>
          <p:nvPr/>
        </p:nvSpPr>
        <p:spPr>
          <a:xfrm>
            <a:off x="288896" y="1887238"/>
            <a:ext cx="11448341" cy="1"/>
          </a:xfrm>
          <a:prstGeom prst="line">
            <a:avLst/>
          </a:prstGeom>
          <a:ln w="28575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09" name="그림 2"/>
          <p:cNvSpPr>
            <a:spLocks noGrp="1"/>
          </p:cNvSpPr>
          <p:nvPr>
            <p:ph type="pic" sz="quarter" idx="30"/>
          </p:nvPr>
        </p:nvSpPr>
        <p:spPr>
          <a:xfrm>
            <a:off x="0" y="3924564"/>
            <a:ext cx="3208406" cy="204546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0" name="텍스트"/>
          <p:cNvSpPr txBox="1">
            <a:spLocks noGrp="1"/>
          </p:cNvSpPr>
          <p:nvPr>
            <p:ph type="body" sz="quarter" idx="31"/>
          </p:nvPr>
        </p:nvSpPr>
        <p:spPr>
          <a:xfrm>
            <a:off x="2716007" y="4169080"/>
            <a:ext cx="3329001" cy="20574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111" name="그림 2"/>
          <p:cNvSpPr>
            <a:spLocks noGrp="1"/>
          </p:cNvSpPr>
          <p:nvPr>
            <p:ph type="pic" sz="quarter" idx="32"/>
          </p:nvPr>
        </p:nvSpPr>
        <p:spPr>
          <a:xfrm>
            <a:off x="6146990" y="3924564"/>
            <a:ext cx="3208406" cy="204546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2" name="텍스트"/>
          <p:cNvSpPr txBox="1">
            <a:spLocks noGrp="1"/>
          </p:cNvSpPr>
          <p:nvPr>
            <p:ph type="body" sz="quarter" idx="33"/>
          </p:nvPr>
        </p:nvSpPr>
        <p:spPr>
          <a:xfrm>
            <a:off x="8862996" y="4169080"/>
            <a:ext cx="3329002" cy="20574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113" name="TextBox 17"/>
          <p:cNvSpPr txBox="1"/>
          <p:nvPr/>
        </p:nvSpPr>
        <p:spPr>
          <a:xfrm>
            <a:off x="672071" y="74398"/>
            <a:ext cx="4369121" cy="507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ct val="90000"/>
              </a:lnSpc>
              <a:defRPr sz="3000" b="1"/>
            </a:lvl1pPr>
          </a:lstStyle>
          <a:p>
            <a:r>
              <a:t>Data Augumentation</a:t>
            </a:r>
          </a:p>
        </p:txBody>
      </p:sp>
      <p:sp>
        <p:nvSpPr>
          <p:cNvPr id="1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내용정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직선 연결선 28"/>
          <p:cNvSpPr/>
          <p:nvPr/>
        </p:nvSpPr>
        <p:spPr>
          <a:xfrm>
            <a:off x="569192" y="528787"/>
            <a:ext cx="11480747" cy="1"/>
          </a:xfrm>
          <a:prstGeom prst="line">
            <a:avLst/>
          </a:prstGeom>
          <a:ln w="57150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grpSp>
        <p:nvGrpSpPr>
          <p:cNvPr id="145" name="그래픽 4"/>
          <p:cNvGrpSpPr/>
          <p:nvPr/>
        </p:nvGrpSpPr>
        <p:grpSpPr>
          <a:xfrm>
            <a:off x="98245" y="112957"/>
            <a:ext cx="470948" cy="444406"/>
            <a:chOff x="0" y="0"/>
            <a:chExt cx="470946" cy="444404"/>
          </a:xfrm>
        </p:grpSpPr>
        <p:sp>
          <p:nvSpPr>
            <p:cNvPr id="122" name="자유형: 도형 6"/>
            <p:cNvSpPr/>
            <p:nvPr/>
          </p:nvSpPr>
          <p:spPr>
            <a:xfrm>
              <a:off x="294350" y="65760"/>
              <a:ext cx="19393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23" name="자유형: 도형 7"/>
            <p:cNvSpPr/>
            <p:nvPr/>
          </p:nvSpPr>
          <p:spPr>
            <a:xfrm>
              <a:off x="200822" y="110131"/>
              <a:ext cx="43407" cy="39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03" y="21600"/>
                  </a:moveTo>
                  <a:lnTo>
                    <a:pt x="21600" y="7457"/>
                  </a:lnTo>
                  <a:cubicBezTo>
                    <a:pt x="20837" y="5946"/>
                    <a:pt x="20361" y="4240"/>
                    <a:pt x="20361" y="2393"/>
                  </a:cubicBezTo>
                  <a:cubicBezTo>
                    <a:pt x="20361" y="2388"/>
                    <a:pt x="20361" y="2382"/>
                    <a:pt x="20361" y="2372"/>
                  </a:cubicBezTo>
                  <a:lnTo>
                    <a:pt x="8896" y="0"/>
                  </a:lnTo>
                  <a:cubicBezTo>
                    <a:pt x="7879" y="3610"/>
                    <a:pt x="5166" y="6418"/>
                    <a:pt x="1748" y="7216"/>
                  </a:cubicBezTo>
                  <a:lnTo>
                    <a:pt x="0" y="16646"/>
                  </a:lnTo>
                  <a:cubicBezTo>
                    <a:pt x="1973" y="17690"/>
                    <a:pt x="3563" y="19433"/>
                    <a:pt x="4503" y="216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24" name="자유형: 도형 8"/>
            <p:cNvSpPr/>
            <p:nvPr/>
          </p:nvSpPr>
          <p:spPr>
            <a:xfrm>
              <a:off x="225251" y="36720"/>
              <a:ext cx="19393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25" name="자유형: 도형 11"/>
            <p:cNvSpPr/>
            <p:nvPr/>
          </p:nvSpPr>
          <p:spPr>
            <a:xfrm>
              <a:off x="251378" y="104834"/>
              <a:ext cx="19393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26" name="자유형: 도형 12"/>
            <p:cNvSpPr/>
            <p:nvPr/>
          </p:nvSpPr>
          <p:spPr>
            <a:xfrm>
              <a:off x="246573" y="56681"/>
              <a:ext cx="40860" cy="41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627"/>
                  </a:moveTo>
                  <a:lnTo>
                    <a:pt x="6253" y="19998"/>
                  </a:lnTo>
                  <a:cubicBezTo>
                    <a:pt x="6722" y="19933"/>
                    <a:pt x="7186" y="19858"/>
                    <a:pt x="7666" y="19858"/>
                  </a:cubicBezTo>
                  <a:cubicBezTo>
                    <a:pt x="9803" y="19858"/>
                    <a:pt x="11787" y="20505"/>
                    <a:pt x="13429" y="21600"/>
                  </a:cubicBezTo>
                  <a:lnTo>
                    <a:pt x="21600" y="14704"/>
                  </a:lnTo>
                  <a:cubicBezTo>
                    <a:pt x="20703" y="13221"/>
                    <a:pt x="20157" y="11519"/>
                    <a:pt x="20157" y="9678"/>
                  </a:cubicBezTo>
                  <a:cubicBezTo>
                    <a:pt x="20157" y="8723"/>
                    <a:pt x="20340" y="7817"/>
                    <a:pt x="20600" y="6941"/>
                  </a:cubicBezTo>
                  <a:lnTo>
                    <a:pt x="2489" y="0"/>
                  </a:lnTo>
                  <a:cubicBezTo>
                    <a:pt x="1826" y="1025"/>
                    <a:pt x="984" y="1901"/>
                    <a:pt x="0" y="26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27" name="자유형: 도형 13"/>
            <p:cNvSpPr/>
            <p:nvPr/>
          </p:nvSpPr>
          <p:spPr>
            <a:xfrm>
              <a:off x="214628" y="130903"/>
              <a:ext cx="65637" cy="33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44" y="1138"/>
                  </a:moveTo>
                  <a:cubicBezTo>
                    <a:pt x="16768" y="1620"/>
                    <a:pt x="16047" y="1926"/>
                    <a:pt x="15285" y="1926"/>
                  </a:cubicBezTo>
                  <a:cubicBezTo>
                    <a:pt x="14050" y="1926"/>
                    <a:pt x="12910" y="1201"/>
                    <a:pt x="11932" y="0"/>
                  </a:cubicBezTo>
                  <a:lnTo>
                    <a:pt x="0" y="17785"/>
                  </a:lnTo>
                  <a:lnTo>
                    <a:pt x="20016" y="21600"/>
                  </a:lnTo>
                  <a:cubicBezTo>
                    <a:pt x="20314" y="19530"/>
                    <a:pt x="20854" y="17654"/>
                    <a:pt x="21600" y="16166"/>
                  </a:cubicBezTo>
                  <a:lnTo>
                    <a:pt x="17444" y="1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28" name="자유형: 도형 14"/>
            <p:cNvSpPr/>
            <p:nvPr/>
          </p:nvSpPr>
          <p:spPr>
            <a:xfrm>
              <a:off x="275623" y="91636"/>
              <a:ext cx="60465" cy="65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54" y="1040"/>
                  </a:moveTo>
                  <a:cubicBezTo>
                    <a:pt x="8872" y="1040"/>
                    <a:pt x="7683" y="698"/>
                    <a:pt x="6652" y="133"/>
                  </a:cubicBezTo>
                  <a:lnTo>
                    <a:pt x="948" y="4677"/>
                  </a:lnTo>
                  <a:cubicBezTo>
                    <a:pt x="1423" y="5536"/>
                    <a:pt x="1716" y="6497"/>
                    <a:pt x="1716" y="7525"/>
                  </a:cubicBezTo>
                  <a:cubicBezTo>
                    <a:pt x="1716" y="9116"/>
                    <a:pt x="1058" y="10556"/>
                    <a:pt x="0" y="11672"/>
                  </a:cubicBezTo>
                  <a:lnTo>
                    <a:pt x="4643" y="19504"/>
                  </a:lnTo>
                  <a:cubicBezTo>
                    <a:pt x="5256" y="19339"/>
                    <a:pt x="5890" y="19225"/>
                    <a:pt x="6562" y="19225"/>
                  </a:cubicBezTo>
                  <a:cubicBezTo>
                    <a:pt x="8727" y="19225"/>
                    <a:pt x="10640" y="20163"/>
                    <a:pt x="11908" y="21600"/>
                  </a:cubicBezTo>
                  <a:lnTo>
                    <a:pt x="19232" y="17497"/>
                  </a:lnTo>
                  <a:cubicBezTo>
                    <a:pt x="19222" y="17354"/>
                    <a:pt x="19184" y="17218"/>
                    <a:pt x="19184" y="17072"/>
                  </a:cubicBezTo>
                  <a:cubicBezTo>
                    <a:pt x="19184" y="15154"/>
                    <a:pt x="20132" y="13448"/>
                    <a:pt x="21600" y="12281"/>
                  </a:cubicBezTo>
                  <a:lnTo>
                    <a:pt x="13921" y="0"/>
                  </a:lnTo>
                  <a:cubicBezTo>
                    <a:pt x="12835" y="653"/>
                    <a:pt x="11546" y="1040"/>
                    <a:pt x="10154" y="10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29" name="자유형: 도형 15"/>
            <p:cNvSpPr/>
            <p:nvPr/>
          </p:nvSpPr>
          <p:spPr>
            <a:xfrm>
              <a:off x="284296" y="159770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0" name="자유형: 도형 24"/>
            <p:cNvSpPr/>
            <p:nvPr/>
          </p:nvSpPr>
          <p:spPr>
            <a:xfrm>
              <a:off x="184594" y="55832"/>
              <a:ext cx="37918" cy="30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203"/>
                  </a:moveTo>
                  <a:lnTo>
                    <a:pt x="5397" y="21600"/>
                  </a:lnTo>
                  <a:cubicBezTo>
                    <a:pt x="6518" y="21121"/>
                    <a:pt x="7700" y="20806"/>
                    <a:pt x="8948" y="20806"/>
                  </a:cubicBezTo>
                  <a:cubicBezTo>
                    <a:pt x="10157" y="20806"/>
                    <a:pt x="11300" y="21107"/>
                    <a:pt x="12389" y="21559"/>
                  </a:cubicBezTo>
                  <a:lnTo>
                    <a:pt x="21600" y="3744"/>
                  </a:lnTo>
                  <a:cubicBezTo>
                    <a:pt x="20599" y="2690"/>
                    <a:pt x="19764" y="1431"/>
                    <a:pt x="19116" y="0"/>
                  </a:cubicBezTo>
                  <a:lnTo>
                    <a:pt x="2424" y="2922"/>
                  </a:lnTo>
                  <a:cubicBezTo>
                    <a:pt x="2429" y="3162"/>
                    <a:pt x="2479" y="3388"/>
                    <a:pt x="2479" y="3628"/>
                  </a:cubicBezTo>
                  <a:cubicBezTo>
                    <a:pt x="2484" y="6885"/>
                    <a:pt x="1528" y="9842"/>
                    <a:pt x="0" y="122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1" name="자유형: 도형 26"/>
            <p:cNvSpPr/>
            <p:nvPr/>
          </p:nvSpPr>
          <p:spPr>
            <a:xfrm>
              <a:off x="190605" y="94801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2" name="자유형: 도형 31"/>
            <p:cNvSpPr/>
            <p:nvPr/>
          </p:nvSpPr>
          <p:spPr>
            <a:xfrm>
              <a:off x="214465" y="65384"/>
              <a:ext cx="35013" cy="39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6" y="19022"/>
                  </a:moveTo>
                  <a:lnTo>
                    <a:pt x="18392" y="21600"/>
                  </a:lnTo>
                  <a:cubicBezTo>
                    <a:pt x="19201" y="20327"/>
                    <a:pt x="20285" y="19221"/>
                    <a:pt x="21600" y="18346"/>
                  </a:cubicBezTo>
                  <a:lnTo>
                    <a:pt x="14309" y="58"/>
                  </a:lnTo>
                  <a:cubicBezTo>
                    <a:pt x="13755" y="126"/>
                    <a:pt x="13208" y="205"/>
                    <a:pt x="12636" y="205"/>
                  </a:cubicBezTo>
                  <a:cubicBezTo>
                    <a:pt x="11851" y="205"/>
                    <a:pt x="11089" y="126"/>
                    <a:pt x="10345" y="0"/>
                  </a:cubicBezTo>
                  <a:lnTo>
                    <a:pt x="0" y="14143"/>
                  </a:lnTo>
                  <a:cubicBezTo>
                    <a:pt x="1423" y="15495"/>
                    <a:pt x="2458" y="17161"/>
                    <a:pt x="2916" y="190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3" name="자유형: 도형 32"/>
            <p:cNvSpPr/>
            <p:nvPr/>
          </p:nvSpPr>
          <p:spPr>
            <a:xfrm>
              <a:off x="182761" y="148395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4" name="자유형: 도형 33"/>
            <p:cNvSpPr/>
            <p:nvPr/>
          </p:nvSpPr>
          <p:spPr>
            <a:xfrm>
              <a:off x="292285" y="154261"/>
              <a:ext cx="46147" cy="63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54" y="0"/>
                  </a:moveTo>
                  <a:lnTo>
                    <a:pt x="9700" y="4023"/>
                  </a:lnTo>
                  <a:cubicBezTo>
                    <a:pt x="9786" y="4384"/>
                    <a:pt x="9854" y="4752"/>
                    <a:pt x="9854" y="5130"/>
                  </a:cubicBezTo>
                  <a:cubicBezTo>
                    <a:pt x="9854" y="8274"/>
                    <a:pt x="6752" y="10909"/>
                    <a:pt x="2633" y="11521"/>
                  </a:cubicBezTo>
                  <a:lnTo>
                    <a:pt x="0" y="19763"/>
                  </a:lnTo>
                  <a:cubicBezTo>
                    <a:pt x="1549" y="20118"/>
                    <a:pt x="2908" y="20753"/>
                    <a:pt x="3970" y="21600"/>
                  </a:cubicBezTo>
                  <a:lnTo>
                    <a:pt x="21600" y="1906"/>
                  </a:lnTo>
                  <a:cubicBezTo>
                    <a:pt x="20516" y="1420"/>
                    <a:pt x="19572" y="775"/>
                    <a:pt x="1885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5" name="자유형: 도형 35"/>
            <p:cNvSpPr/>
            <p:nvPr/>
          </p:nvSpPr>
          <p:spPr>
            <a:xfrm>
              <a:off x="276761" y="221459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6" name="자유형: 도형 36"/>
            <p:cNvSpPr/>
            <p:nvPr/>
          </p:nvSpPr>
          <p:spPr>
            <a:xfrm>
              <a:off x="338971" y="133875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7" name="자유형: 도형 37"/>
            <p:cNvSpPr/>
            <p:nvPr/>
          </p:nvSpPr>
          <p:spPr>
            <a:xfrm>
              <a:off x="0" y="-1"/>
              <a:ext cx="470947" cy="267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78" y="0"/>
                  </a:moveTo>
                  <a:lnTo>
                    <a:pt x="221" y="0"/>
                  </a:lnTo>
                  <a:cubicBezTo>
                    <a:pt x="99" y="0"/>
                    <a:pt x="0" y="174"/>
                    <a:pt x="0" y="389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389"/>
                  </a:lnTo>
                  <a:cubicBezTo>
                    <a:pt x="21600" y="173"/>
                    <a:pt x="21501" y="0"/>
                    <a:pt x="21378" y="0"/>
                  </a:cubicBezTo>
                  <a:close/>
                  <a:moveTo>
                    <a:pt x="15992" y="13134"/>
                  </a:moveTo>
                  <a:cubicBezTo>
                    <a:pt x="15982" y="13134"/>
                    <a:pt x="15973" y="13129"/>
                    <a:pt x="15963" y="13129"/>
                  </a:cubicBezTo>
                  <a:lnTo>
                    <a:pt x="14015" y="18432"/>
                  </a:lnTo>
                  <a:cubicBezTo>
                    <a:pt x="14020" y="18499"/>
                    <a:pt x="14026" y="18566"/>
                    <a:pt x="14026" y="18636"/>
                  </a:cubicBezTo>
                  <a:cubicBezTo>
                    <a:pt x="14026" y="19495"/>
                    <a:pt x="13628" y="20195"/>
                    <a:pt x="13138" y="20195"/>
                  </a:cubicBezTo>
                  <a:cubicBezTo>
                    <a:pt x="12649" y="20195"/>
                    <a:pt x="12251" y="19496"/>
                    <a:pt x="12251" y="18636"/>
                  </a:cubicBezTo>
                  <a:cubicBezTo>
                    <a:pt x="12251" y="18501"/>
                    <a:pt x="12264" y="18372"/>
                    <a:pt x="12282" y="18248"/>
                  </a:cubicBezTo>
                  <a:lnTo>
                    <a:pt x="9394" y="13933"/>
                  </a:lnTo>
                  <a:cubicBezTo>
                    <a:pt x="9240" y="14161"/>
                    <a:pt x="9043" y="14304"/>
                    <a:pt x="8827" y="14304"/>
                  </a:cubicBezTo>
                  <a:cubicBezTo>
                    <a:pt x="8337" y="14304"/>
                    <a:pt x="7939" y="13605"/>
                    <a:pt x="7939" y="12746"/>
                  </a:cubicBezTo>
                  <a:cubicBezTo>
                    <a:pt x="7939" y="12729"/>
                    <a:pt x="7942" y="12713"/>
                    <a:pt x="7942" y="12697"/>
                  </a:cubicBezTo>
                  <a:lnTo>
                    <a:pt x="5997" y="10628"/>
                  </a:lnTo>
                  <a:cubicBezTo>
                    <a:pt x="5879" y="10730"/>
                    <a:pt x="5748" y="10793"/>
                    <a:pt x="5607" y="10793"/>
                  </a:cubicBezTo>
                  <a:cubicBezTo>
                    <a:pt x="5118" y="10793"/>
                    <a:pt x="4720" y="10094"/>
                    <a:pt x="4720" y="9235"/>
                  </a:cubicBezTo>
                  <a:cubicBezTo>
                    <a:pt x="4720" y="8374"/>
                    <a:pt x="5118" y="7675"/>
                    <a:pt x="5607" y="7675"/>
                  </a:cubicBezTo>
                  <a:cubicBezTo>
                    <a:pt x="5677" y="7675"/>
                    <a:pt x="5744" y="7692"/>
                    <a:pt x="5809" y="7720"/>
                  </a:cubicBezTo>
                  <a:lnTo>
                    <a:pt x="6985" y="5595"/>
                  </a:lnTo>
                  <a:cubicBezTo>
                    <a:pt x="6927" y="5389"/>
                    <a:pt x="6892" y="5159"/>
                    <a:pt x="6892" y="4914"/>
                  </a:cubicBezTo>
                  <a:cubicBezTo>
                    <a:pt x="6892" y="4055"/>
                    <a:pt x="7290" y="3355"/>
                    <a:pt x="7779" y="3355"/>
                  </a:cubicBezTo>
                  <a:cubicBezTo>
                    <a:pt x="8093" y="3355"/>
                    <a:pt x="8369" y="3646"/>
                    <a:pt x="8527" y="4082"/>
                  </a:cubicBezTo>
                  <a:lnTo>
                    <a:pt x="9889" y="3745"/>
                  </a:lnTo>
                  <a:cubicBezTo>
                    <a:pt x="9889" y="3745"/>
                    <a:pt x="9889" y="3744"/>
                    <a:pt x="9889" y="3744"/>
                  </a:cubicBezTo>
                  <a:cubicBezTo>
                    <a:pt x="9889" y="2884"/>
                    <a:pt x="10286" y="2184"/>
                    <a:pt x="10776" y="2184"/>
                  </a:cubicBezTo>
                  <a:cubicBezTo>
                    <a:pt x="11265" y="2184"/>
                    <a:pt x="11663" y="2883"/>
                    <a:pt x="11663" y="3744"/>
                  </a:cubicBezTo>
                  <a:cubicBezTo>
                    <a:pt x="11663" y="3773"/>
                    <a:pt x="11659" y="3800"/>
                    <a:pt x="11658" y="3828"/>
                  </a:cubicBezTo>
                  <a:lnTo>
                    <a:pt x="13322" y="4977"/>
                  </a:lnTo>
                  <a:cubicBezTo>
                    <a:pt x="13482" y="4698"/>
                    <a:pt x="13702" y="4525"/>
                    <a:pt x="13945" y="4525"/>
                  </a:cubicBezTo>
                  <a:cubicBezTo>
                    <a:pt x="14434" y="4525"/>
                    <a:pt x="14832" y="5224"/>
                    <a:pt x="14832" y="6085"/>
                  </a:cubicBezTo>
                  <a:cubicBezTo>
                    <a:pt x="14832" y="6332"/>
                    <a:pt x="14796" y="6563"/>
                    <a:pt x="14737" y="6771"/>
                  </a:cubicBezTo>
                  <a:lnTo>
                    <a:pt x="15810" y="10050"/>
                  </a:lnTo>
                  <a:cubicBezTo>
                    <a:pt x="15869" y="10029"/>
                    <a:pt x="15930" y="10017"/>
                    <a:pt x="15992" y="10017"/>
                  </a:cubicBezTo>
                  <a:cubicBezTo>
                    <a:pt x="16481" y="10017"/>
                    <a:pt x="16879" y="10716"/>
                    <a:pt x="16879" y="11577"/>
                  </a:cubicBezTo>
                  <a:cubicBezTo>
                    <a:pt x="16879" y="12437"/>
                    <a:pt x="16481" y="13134"/>
                    <a:pt x="15992" y="131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8" name="자유형: 도형 38"/>
            <p:cNvSpPr/>
            <p:nvPr/>
          </p:nvSpPr>
          <p:spPr>
            <a:xfrm>
              <a:off x="112572" y="104844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39" name="자유형: 도형 39"/>
            <p:cNvSpPr/>
            <p:nvPr/>
          </p:nvSpPr>
          <p:spPr>
            <a:xfrm>
              <a:off x="159915" y="51240"/>
              <a:ext cx="19393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40" name="자유형: 도형 40"/>
            <p:cNvSpPr/>
            <p:nvPr/>
          </p:nvSpPr>
          <p:spPr>
            <a:xfrm>
              <a:off x="214001" y="167980"/>
              <a:ext cx="74155" cy="49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62" y="19197"/>
                  </a:moveTo>
                  <a:lnTo>
                    <a:pt x="21600" y="8604"/>
                  </a:lnTo>
                  <a:cubicBezTo>
                    <a:pt x="19731" y="7716"/>
                    <a:pt x="18284" y="5439"/>
                    <a:pt x="17829" y="2571"/>
                  </a:cubicBezTo>
                  <a:lnTo>
                    <a:pt x="0" y="0"/>
                  </a:lnTo>
                  <a:lnTo>
                    <a:pt x="17061" y="21600"/>
                  </a:lnTo>
                  <a:cubicBezTo>
                    <a:pt x="17834" y="20403"/>
                    <a:pt x="18835" y="19544"/>
                    <a:pt x="19962" y="1919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41" name="자유형: 도형 41"/>
            <p:cNvSpPr/>
            <p:nvPr/>
          </p:nvSpPr>
          <p:spPr>
            <a:xfrm>
              <a:off x="135486" y="76778"/>
              <a:ext cx="50518" cy="32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36" y="21600"/>
                  </a:moveTo>
                  <a:lnTo>
                    <a:pt x="19525" y="17277"/>
                  </a:lnTo>
                  <a:cubicBezTo>
                    <a:pt x="19706" y="14454"/>
                    <a:pt x="20449" y="11915"/>
                    <a:pt x="21600" y="9918"/>
                  </a:cubicBezTo>
                  <a:lnTo>
                    <a:pt x="17697" y="1383"/>
                  </a:lnTo>
                  <a:cubicBezTo>
                    <a:pt x="16736" y="1997"/>
                    <a:pt x="15688" y="2345"/>
                    <a:pt x="14591" y="2345"/>
                  </a:cubicBezTo>
                  <a:cubicBezTo>
                    <a:pt x="12834" y="2345"/>
                    <a:pt x="11213" y="1467"/>
                    <a:pt x="9872" y="0"/>
                  </a:cubicBezTo>
                  <a:lnTo>
                    <a:pt x="0" y="15882"/>
                  </a:lnTo>
                  <a:cubicBezTo>
                    <a:pt x="1044" y="17426"/>
                    <a:pt x="1811" y="19390"/>
                    <a:pt x="2236" y="216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42" name="자유형: 도형 42"/>
            <p:cNvSpPr/>
            <p:nvPr/>
          </p:nvSpPr>
          <p:spPr>
            <a:xfrm>
              <a:off x="138400" y="112119"/>
              <a:ext cx="56200" cy="35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8" y="16111"/>
                  </a:moveTo>
                  <a:lnTo>
                    <a:pt x="21600" y="6483"/>
                  </a:lnTo>
                  <a:cubicBezTo>
                    <a:pt x="19520" y="5465"/>
                    <a:pt x="17818" y="3105"/>
                    <a:pt x="16965" y="0"/>
                  </a:cubicBezTo>
                  <a:lnTo>
                    <a:pt x="1049" y="3989"/>
                  </a:lnTo>
                  <a:cubicBezTo>
                    <a:pt x="849" y="5390"/>
                    <a:pt x="493" y="6704"/>
                    <a:pt x="0" y="7867"/>
                  </a:cubicBezTo>
                  <a:lnTo>
                    <a:pt x="14473" y="21600"/>
                  </a:lnTo>
                  <a:cubicBezTo>
                    <a:pt x="15712" y="18460"/>
                    <a:pt x="17866" y="16338"/>
                    <a:pt x="20358" y="16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43" name="자유형: 도형 43"/>
            <p:cNvSpPr/>
            <p:nvPr/>
          </p:nvSpPr>
          <p:spPr>
            <a:xfrm>
              <a:off x="230596" y="295690"/>
              <a:ext cx="9745" cy="9746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144" name="자유형: 도형 44"/>
            <p:cNvSpPr/>
            <p:nvPr/>
          </p:nvSpPr>
          <p:spPr>
            <a:xfrm>
              <a:off x="0" y="277581"/>
              <a:ext cx="470938" cy="166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576"/>
                  </a:lnTo>
                  <a:cubicBezTo>
                    <a:pt x="0" y="6921"/>
                    <a:pt x="99" y="7200"/>
                    <a:pt x="221" y="7200"/>
                  </a:cubicBezTo>
                  <a:lnTo>
                    <a:pt x="8418" y="7200"/>
                  </a:lnTo>
                  <a:cubicBezTo>
                    <a:pt x="8335" y="11493"/>
                    <a:pt x="7439" y="14331"/>
                    <a:pt x="6705" y="16618"/>
                  </a:cubicBezTo>
                  <a:cubicBezTo>
                    <a:pt x="6181" y="18250"/>
                    <a:pt x="5767" y="19539"/>
                    <a:pt x="5767" y="20975"/>
                  </a:cubicBezTo>
                  <a:cubicBezTo>
                    <a:pt x="5767" y="21320"/>
                    <a:pt x="5866" y="21600"/>
                    <a:pt x="5989" y="21600"/>
                  </a:cubicBezTo>
                  <a:lnTo>
                    <a:pt x="15611" y="21600"/>
                  </a:lnTo>
                  <a:cubicBezTo>
                    <a:pt x="15733" y="21600"/>
                    <a:pt x="15832" y="21320"/>
                    <a:pt x="15832" y="20975"/>
                  </a:cubicBezTo>
                  <a:cubicBezTo>
                    <a:pt x="15832" y="19539"/>
                    <a:pt x="15419" y="18248"/>
                    <a:pt x="14895" y="16618"/>
                  </a:cubicBezTo>
                  <a:cubicBezTo>
                    <a:pt x="14160" y="14331"/>
                    <a:pt x="13265" y="11491"/>
                    <a:pt x="13182" y="7200"/>
                  </a:cubicBezTo>
                  <a:lnTo>
                    <a:pt x="21379" y="7200"/>
                  </a:lnTo>
                  <a:cubicBezTo>
                    <a:pt x="21501" y="7200"/>
                    <a:pt x="21600" y="6921"/>
                    <a:pt x="21600" y="6576"/>
                  </a:cubicBez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0800" y="4856"/>
                  </a:moveTo>
                  <a:cubicBezTo>
                    <a:pt x="10433" y="4856"/>
                    <a:pt x="10134" y="4011"/>
                    <a:pt x="10134" y="2974"/>
                  </a:cubicBezTo>
                  <a:cubicBezTo>
                    <a:pt x="10134" y="1939"/>
                    <a:pt x="10433" y="1096"/>
                    <a:pt x="10800" y="1096"/>
                  </a:cubicBezTo>
                  <a:cubicBezTo>
                    <a:pt x="11167" y="1096"/>
                    <a:pt x="11466" y="1939"/>
                    <a:pt x="11466" y="2974"/>
                  </a:cubicBezTo>
                  <a:cubicBezTo>
                    <a:pt x="11466" y="4011"/>
                    <a:pt x="11167" y="4856"/>
                    <a:pt x="10800" y="4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</p:grpSp>
      <p:sp>
        <p:nvSpPr>
          <p:cNvPr id="146" name="TextBox 17"/>
          <p:cNvSpPr txBox="1">
            <a:spLocks noGrp="1"/>
          </p:cNvSpPr>
          <p:nvPr>
            <p:ph type="body" sz="quarter" idx="21"/>
          </p:nvPr>
        </p:nvSpPr>
        <p:spPr>
          <a:xfrm>
            <a:off x="672071" y="74398"/>
            <a:ext cx="4369121" cy="507055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SIFT</a:t>
            </a:r>
          </a:p>
        </p:txBody>
      </p:sp>
      <p:sp>
        <p:nvSpPr>
          <p:cNvPr id="147" name="TextBox 3"/>
          <p:cNvSpPr txBox="1">
            <a:spLocks noGrp="1"/>
          </p:cNvSpPr>
          <p:nvPr>
            <p:ph type="body" sz="quarter" idx="22"/>
          </p:nvPr>
        </p:nvSpPr>
        <p:spPr>
          <a:xfrm>
            <a:off x="333719" y="729806"/>
            <a:ext cx="2380876" cy="50705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1.</a:t>
            </a:r>
          </a:p>
        </p:txBody>
      </p:sp>
      <p:sp>
        <p:nvSpPr>
          <p:cNvPr id="148" name="텍스트"/>
          <p:cNvSpPr txBox="1">
            <a:spLocks noGrp="1"/>
          </p:cNvSpPr>
          <p:nvPr>
            <p:ph type="body" sz="quarter" idx="23"/>
          </p:nvPr>
        </p:nvSpPr>
        <p:spPr>
          <a:xfrm>
            <a:off x="602428" y="1368963"/>
            <a:ext cx="10987144" cy="35814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149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47069" y="6402105"/>
            <a:ext cx="412066" cy="33308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내용정리 복사본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Box 16"/>
          <p:cNvSpPr txBox="1">
            <a:spLocks noGrp="1"/>
          </p:cNvSpPr>
          <p:nvPr>
            <p:ph type="body" sz="quarter" idx="21"/>
          </p:nvPr>
        </p:nvSpPr>
        <p:spPr>
          <a:xfrm>
            <a:off x="8150773" y="268100"/>
            <a:ext cx="3889972" cy="31140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spcBef>
                <a:spcPts val="0"/>
              </a:spcBef>
              <a:buSzTx/>
              <a:buFontTx/>
              <a:buNone/>
              <a:defRPr sz="1600">
                <a:solidFill>
                  <a:srgbClr val="3D3B3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Speech Depression Detection</a:t>
            </a:r>
          </a:p>
        </p:txBody>
      </p:sp>
      <p:grpSp>
        <p:nvGrpSpPr>
          <p:cNvPr id="182" name="그룹"/>
          <p:cNvGrpSpPr/>
          <p:nvPr/>
        </p:nvGrpSpPr>
        <p:grpSpPr>
          <a:xfrm>
            <a:off x="98245" y="112958"/>
            <a:ext cx="11951694" cy="444405"/>
            <a:chOff x="0" y="0"/>
            <a:chExt cx="11951693" cy="444404"/>
          </a:xfrm>
        </p:grpSpPr>
        <p:sp>
          <p:nvSpPr>
            <p:cNvPr id="157" name="직선 연결선 28"/>
            <p:cNvSpPr/>
            <p:nvPr/>
          </p:nvSpPr>
          <p:spPr>
            <a:xfrm>
              <a:off x="470946" y="415829"/>
              <a:ext cx="11480748" cy="1"/>
            </a:xfrm>
            <a:prstGeom prst="line">
              <a:avLst/>
            </a:prstGeom>
            <a:noFill/>
            <a:ln w="57150" cap="flat">
              <a:solidFill>
                <a:srgbClr val="A1D7D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grpSp>
          <p:nvGrpSpPr>
            <p:cNvPr id="181" name="그래픽 4"/>
            <p:cNvGrpSpPr/>
            <p:nvPr/>
          </p:nvGrpSpPr>
          <p:grpSpPr>
            <a:xfrm>
              <a:off x="-1" y="-1"/>
              <a:ext cx="470948" cy="444406"/>
              <a:chOff x="0" y="0"/>
              <a:chExt cx="470946" cy="444404"/>
            </a:xfrm>
          </p:grpSpPr>
          <p:sp>
            <p:nvSpPr>
              <p:cNvPr id="158" name="자유형: 도형 6"/>
              <p:cNvSpPr/>
              <p:nvPr/>
            </p:nvSpPr>
            <p:spPr>
              <a:xfrm>
                <a:off x="294350" y="65760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59" name="자유형: 도형 7"/>
              <p:cNvSpPr/>
              <p:nvPr/>
            </p:nvSpPr>
            <p:spPr>
              <a:xfrm>
                <a:off x="200822" y="110131"/>
                <a:ext cx="43407" cy="397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03" y="21600"/>
                    </a:moveTo>
                    <a:lnTo>
                      <a:pt x="21600" y="7457"/>
                    </a:lnTo>
                    <a:cubicBezTo>
                      <a:pt x="20837" y="5946"/>
                      <a:pt x="20361" y="4240"/>
                      <a:pt x="20361" y="2393"/>
                    </a:cubicBezTo>
                    <a:cubicBezTo>
                      <a:pt x="20361" y="2388"/>
                      <a:pt x="20361" y="2382"/>
                      <a:pt x="20361" y="2372"/>
                    </a:cubicBezTo>
                    <a:lnTo>
                      <a:pt x="8896" y="0"/>
                    </a:lnTo>
                    <a:cubicBezTo>
                      <a:pt x="7879" y="3610"/>
                      <a:pt x="5166" y="6418"/>
                      <a:pt x="1748" y="7216"/>
                    </a:cubicBezTo>
                    <a:lnTo>
                      <a:pt x="0" y="16646"/>
                    </a:lnTo>
                    <a:cubicBezTo>
                      <a:pt x="1973" y="17690"/>
                      <a:pt x="3563" y="19433"/>
                      <a:pt x="4503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0" name="자유형: 도형 8"/>
              <p:cNvSpPr/>
              <p:nvPr/>
            </p:nvSpPr>
            <p:spPr>
              <a:xfrm>
                <a:off x="225251" y="3672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1" name="자유형: 도형 11"/>
              <p:cNvSpPr/>
              <p:nvPr/>
            </p:nvSpPr>
            <p:spPr>
              <a:xfrm>
                <a:off x="251378" y="104834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2" name="자유형: 도형 12"/>
              <p:cNvSpPr/>
              <p:nvPr/>
            </p:nvSpPr>
            <p:spPr>
              <a:xfrm>
                <a:off x="246573" y="56681"/>
                <a:ext cx="40860" cy="418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627"/>
                    </a:moveTo>
                    <a:lnTo>
                      <a:pt x="6253" y="19998"/>
                    </a:lnTo>
                    <a:cubicBezTo>
                      <a:pt x="6722" y="19933"/>
                      <a:pt x="7186" y="19858"/>
                      <a:pt x="7666" y="19858"/>
                    </a:cubicBezTo>
                    <a:cubicBezTo>
                      <a:pt x="9803" y="19858"/>
                      <a:pt x="11787" y="20505"/>
                      <a:pt x="13429" y="21600"/>
                    </a:cubicBezTo>
                    <a:lnTo>
                      <a:pt x="21600" y="14704"/>
                    </a:lnTo>
                    <a:cubicBezTo>
                      <a:pt x="20703" y="13221"/>
                      <a:pt x="20157" y="11519"/>
                      <a:pt x="20157" y="9678"/>
                    </a:cubicBezTo>
                    <a:cubicBezTo>
                      <a:pt x="20157" y="8723"/>
                      <a:pt x="20340" y="7817"/>
                      <a:pt x="20600" y="6941"/>
                    </a:cubicBezTo>
                    <a:lnTo>
                      <a:pt x="2489" y="0"/>
                    </a:lnTo>
                    <a:cubicBezTo>
                      <a:pt x="1826" y="1025"/>
                      <a:pt x="984" y="1901"/>
                      <a:pt x="0" y="262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3" name="자유형: 도형 13"/>
              <p:cNvSpPr/>
              <p:nvPr/>
            </p:nvSpPr>
            <p:spPr>
              <a:xfrm>
                <a:off x="214628" y="130903"/>
                <a:ext cx="65637" cy="333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44" y="1138"/>
                    </a:moveTo>
                    <a:cubicBezTo>
                      <a:pt x="16768" y="1620"/>
                      <a:pt x="16047" y="1926"/>
                      <a:pt x="15285" y="1926"/>
                    </a:cubicBezTo>
                    <a:cubicBezTo>
                      <a:pt x="14050" y="1926"/>
                      <a:pt x="12910" y="1201"/>
                      <a:pt x="11932" y="0"/>
                    </a:cubicBezTo>
                    <a:lnTo>
                      <a:pt x="0" y="17785"/>
                    </a:lnTo>
                    <a:lnTo>
                      <a:pt x="20016" y="21600"/>
                    </a:lnTo>
                    <a:cubicBezTo>
                      <a:pt x="20314" y="19530"/>
                      <a:pt x="20854" y="17654"/>
                      <a:pt x="21600" y="16166"/>
                    </a:cubicBezTo>
                    <a:lnTo>
                      <a:pt x="17444" y="113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4" name="자유형: 도형 14"/>
              <p:cNvSpPr/>
              <p:nvPr/>
            </p:nvSpPr>
            <p:spPr>
              <a:xfrm>
                <a:off x="275623" y="91636"/>
                <a:ext cx="60465" cy="657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54" y="1040"/>
                    </a:moveTo>
                    <a:cubicBezTo>
                      <a:pt x="8872" y="1040"/>
                      <a:pt x="7683" y="698"/>
                      <a:pt x="6652" y="133"/>
                    </a:cubicBezTo>
                    <a:lnTo>
                      <a:pt x="948" y="4677"/>
                    </a:lnTo>
                    <a:cubicBezTo>
                      <a:pt x="1423" y="5536"/>
                      <a:pt x="1716" y="6497"/>
                      <a:pt x="1716" y="7525"/>
                    </a:cubicBezTo>
                    <a:cubicBezTo>
                      <a:pt x="1716" y="9116"/>
                      <a:pt x="1058" y="10556"/>
                      <a:pt x="0" y="11672"/>
                    </a:cubicBezTo>
                    <a:lnTo>
                      <a:pt x="4643" y="19504"/>
                    </a:lnTo>
                    <a:cubicBezTo>
                      <a:pt x="5256" y="19339"/>
                      <a:pt x="5890" y="19225"/>
                      <a:pt x="6562" y="19225"/>
                    </a:cubicBezTo>
                    <a:cubicBezTo>
                      <a:pt x="8727" y="19225"/>
                      <a:pt x="10640" y="20163"/>
                      <a:pt x="11908" y="21600"/>
                    </a:cubicBezTo>
                    <a:lnTo>
                      <a:pt x="19232" y="17497"/>
                    </a:lnTo>
                    <a:cubicBezTo>
                      <a:pt x="19222" y="17354"/>
                      <a:pt x="19184" y="17218"/>
                      <a:pt x="19184" y="17072"/>
                    </a:cubicBezTo>
                    <a:cubicBezTo>
                      <a:pt x="19184" y="15154"/>
                      <a:pt x="20132" y="13448"/>
                      <a:pt x="21600" y="12281"/>
                    </a:cubicBezTo>
                    <a:lnTo>
                      <a:pt x="13921" y="0"/>
                    </a:lnTo>
                    <a:cubicBezTo>
                      <a:pt x="12835" y="653"/>
                      <a:pt x="11546" y="1040"/>
                      <a:pt x="10154" y="10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5" name="자유형: 도형 15"/>
              <p:cNvSpPr/>
              <p:nvPr/>
            </p:nvSpPr>
            <p:spPr>
              <a:xfrm>
                <a:off x="284296" y="159770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6" name="자유형: 도형 24"/>
              <p:cNvSpPr/>
              <p:nvPr/>
            </p:nvSpPr>
            <p:spPr>
              <a:xfrm>
                <a:off x="184594" y="55832"/>
                <a:ext cx="37918" cy="304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2203"/>
                    </a:moveTo>
                    <a:lnTo>
                      <a:pt x="5397" y="21600"/>
                    </a:lnTo>
                    <a:cubicBezTo>
                      <a:pt x="6518" y="21121"/>
                      <a:pt x="7700" y="20806"/>
                      <a:pt x="8948" y="20806"/>
                    </a:cubicBezTo>
                    <a:cubicBezTo>
                      <a:pt x="10157" y="20806"/>
                      <a:pt x="11300" y="21107"/>
                      <a:pt x="12389" y="21559"/>
                    </a:cubicBezTo>
                    <a:lnTo>
                      <a:pt x="21600" y="3744"/>
                    </a:lnTo>
                    <a:cubicBezTo>
                      <a:pt x="20599" y="2690"/>
                      <a:pt x="19764" y="1431"/>
                      <a:pt x="19116" y="0"/>
                    </a:cubicBezTo>
                    <a:lnTo>
                      <a:pt x="2424" y="2922"/>
                    </a:lnTo>
                    <a:cubicBezTo>
                      <a:pt x="2429" y="3162"/>
                      <a:pt x="2479" y="3388"/>
                      <a:pt x="2479" y="3628"/>
                    </a:cubicBezTo>
                    <a:cubicBezTo>
                      <a:pt x="2484" y="6885"/>
                      <a:pt x="1528" y="9842"/>
                      <a:pt x="0" y="1220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7" name="자유형: 도형 26"/>
              <p:cNvSpPr/>
              <p:nvPr/>
            </p:nvSpPr>
            <p:spPr>
              <a:xfrm>
                <a:off x="190605" y="94801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8" name="자유형: 도형 31"/>
              <p:cNvSpPr/>
              <p:nvPr/>
            </p:nvSpPr>
            <p:spPr>
              <a:xfrm>
                <a:off x="214465" y="65384"/>
                <a:ext cx="35013" cy="39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16" y="19022"/>
                    </a:moveTo>
                    <a:lnTo>
                      <a:pt x="18392" y="21600"/>
                    </a:lnTo>
                    <a:cubicBezTo>
                      <a:pt x="19201" y="20327"/>
                      <a:pt x="20285" y="19221"/>
                      <a:pt x="21600" y="18346"/>
                    </a:cubicBezTo>
                    <a:lnTo>
                      <a:pt x="14309" y="58"/>
                    </a:lnTo>
                    <a:cubicBezTo>
                      <a:pt x="13755" y="126"/>
                      <a:pt x="13208" y="205"/>
                      <a:pt x="12636" y="205"/>
                    </a:cubicBezTo>
                    <a:cubicBezTo>
                      <a:pt x="11851" y="205"/>
                      <a:pt x="11089" y="126"/>
                      <a:pt x="10345" y="0"/>
                    </a:cubicBezTo>
                    <a:lnTo>
                      <a:pt x="0" y="14143"/>
                    </a:lnTo>
                    <a:cubicBezTo>
                      <a:pt x="1423" y="15495"/>
                      <a:pt x="2458" y="17161"/>
                      <a:pt x="2916" y="1902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9" name="자유형: 도형 32"/>
              <p:cNvSpPr/>
              <p:nvPr/>
            </p:nvSpPr>
            <p:spPr>
              <a:xfrm>
                <a:off x="182761" y="148395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0" name="자유형: 도형 33"/>
              <p:cNvSpPr/>
              <p:nvPr/>
            </p:nvSpPr>
            <p:spPr>
              <a:xfrm>
                <a:off x="292285" y="154261"/>
                <a:ext cx="46147" cy="639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854" y="0"/>
                    </a:moveTo>
                    <a:lnTo>
                      <a:pt x="9700" y="4023"/>
                    </a:lnTo>
                    <a:cubicBezTo>
                      <a:pt x="9786" y="4384"/>
                      <a:pt x="9854" y="4752"/>
                      <a:pt x="9854" y="5130"/>
                    </a:cubicBezTo>
                    <a:cubicBezTo>
                      <a:pt x="9854" y="8274"/>
                      <a:pt x="6752" y="10909"/>
                      <a:pt x="2633" y="11521"/>
                    </a:cubicBezTo>
                    <a:lnTo>
                      <a:pt x="0" y="19763"/>
                    </a:lnTo>
                    <a:cubicBezTo>
                      <a:pt x="1549" y="20118"/>
                      <a:pt x="2908" y="20753"/>
                      <a:pt x="3970" y="21600"/>
                    </a:cubicBezTo>
                    <a:lnTo>
                      <a:pt x="21600" y="1906"/>
                    </a:lnTo>
                    <a:cubicBezTo>
                      <a:pt x="20516" y="1420"/>
                      <a:pt x="19572" y="775"/>
                      <a:pt x="188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1" name="자유형: 도형 35"/>
              <p:cNvSpPr/>
              <p:nvPr/>
            </p:nvSpPr>
            <p:spPr>
              <a:xfrm>
                <a:off x="276761" y="221459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2" name="자유형: 도형 36"/>
              <p:cNvSpPr/>
              <p:nvPr/>
            </p:nvSpPr>
            <p:spPr>
              <a:xfrm>
                <a:off x="338971" y="133875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3" name="자유형: 도형 37"/>
              <p:cNvSpPr/>
              <p:nvPr/>
            </p:nvSpPr>
            <p:spPr>
              <a:xfrm>
                <a:off x="0" y="-1"/>
                <a:ext cx="470947" cy="267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78" y="0"/>
                    </a:moveTo>
                    <a:lnTo>
                      <a:pt x="221" y="0"/>
                    </a:lnTo>
                    <a:cubicBezTo>
                      <a:pt x="99" y="0"/>
                      <a:pt x="0" y="174"/>
                      <a:pt x="0" y="389"/>
                    </a:cubicBez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389"/>
                    </a:lnTo>
                    <a:cubicBezTo>
                      <a:pt x="21600" y="173"/>
                      <a:pt x="21501" y="0"/>
                      <a:pt x="21378" y="0"/>
                    </a:cubicBezTo>
                    <a:close/>
                    <a:moveTo>
                      <a:pt x="15992" y="13134"/>
                    </a:moveTo>
                    <a:cubicBezTo>
                      <a:pt x="15982" y="13134"/>
                      <a:pt x="15973" y="13129"/>
                      <a:pt x="15963" y="13129"/>
                    </a:cubicBezTo>
                    <a:lnTo>
                      <a:pt x="14015" y="18432"/>
                    </a:lnTo>
                    <a:cubicBezTo>
                      <a:pt x="14020" y="18499"/>
                      <a:pt x="14026" y="18566"/>
                      <a:pt x="14026" y="18636"/>
                    </a:cubicBezTo>
                    <a:cubicBezTo>
                      <a:pt x="14026" y="19495"/>
                      <a:pt x="13628" y="20195"/>
                      <a:pt x="13138" y="20195"/>
                    </a:cubicBezTo>
                    <a:cubicBezTo>
                      <a:pt x="12649" y="20195"/>
                      <a:pt x="12251" y="19496"/>
                      <a:pt x="12251" y="18636"/>
                    </a:cubicBezTo>
                    <a:cubicBezTo>
                      <a:pt x="12251" y="18501"/>
                      <a:pt x="12264" y="18372"/>
                      <a:pt x="12282" y="18248"/>
                    </a:cubicBezTo>
                    <a:lnTo>
                      <a:pt x="9394" y="13933"/>
                    </a:lnTo>
                    <a:cubicBezTo>
                      <a:pt x="9240" y="14161"/>
                      <a:pt x="9043" y="14304"/>
                      <a:pt x="8827" y="14304"/>
                    </a:cubicBezTo>
                    <a:cubicBezTo>
                      <a:pt x="8337" y="14304"/>
                      <a:pt x="7939" y="13605"/>
                      <a:pt x="7939" y="12746"/>
                    </a:cubicBezTo>
                    <a:cubicBezTo>
                      <a:pt x="7939" y="12729"/>
                      <a:pt x="7942" y="12713"/>
                      <a:pt x="7942" y="12697"/>
                    </a:cubicBezTo>
                    <a:lnTo>
                      <a:pt x="5997" y="10628"/>
                    </a:lnTo>
                    <a:cubicBezTo>
                      <a:pt x="5879" y="10730"/>
                      <a:pt x="5748" y="10793"/>
                      <a:pt x="5607" y="10793"/>
                    </a:cubicBezTo>
                    <a:cubicBezTo>
                      <a:pt x="5118" y="10793"/>
                      <a:pt x="4720" y="10094"/>
                      <a:pt x="4720" y="9235"/>
                    </a:cubicBezTo>
                    <a:cubicBezTo>
                      <a:pt x="4720" y="8374"/>
                      <a:pt x="5118" y="7675"/>
                      <a:pt x="5607" y="7675"/>
                    </a:cubicBezTo>
                    <a:cubicBezTo>
                      <a:pt x="5677" y="7675"/>
                      <a:pt x="5744" y="7692"/>
                      <a:pt x="5809" y="7720"/>
                    </a:cubicBezTo>
                    <a:lnTo>
                      <a:pt x="6985" y="5595"/>
                    </a:lnTo>
                    <a:cubicBezTo>
                      <a:pt x="6927" y="5389"/>
                      <a:pt x="6892" y="5159"/>
                      <a:pt x="6892" y="4914"/>
                    </a:cubicBezTo>
                    <a:cubicBezTo>
                      <a:pt x="6892" y="4055"/>
                      <a:pt x="7290" y="3355"/>
                      <a:pt x="7779" y="3355"/>
                    </a:cubicBezTo>
                    <a:cubicBezTo>
                      <a:pt x="8093" y="3355"/>
                      <a:pt x="8369" y="3646"/>
                      <a:pt x="8527" y="4082"/>
                    </a:cubicBezTo>
                    <a:lnTo>
                      <a:pt x="9889" y="3745"/>
                    </a:lnTo>
                    <a:cubicBezTo>
                      <a:pt x="9889" y="3745"/>
                      <a:pt x="9889" y="3744"/>
                      <a:pt x="9889" y="3744"/>
                    </a:cubicBezTo>
                    <a:cubicBezTo>
                      <a:pt x="9889" y="2884"/>
                      <a:pt x="10286" y="2184"/>
                      <a:pt x="10776" y="2184"/>
                    </a:cubicBezTo>
                    <a:cubicBezTo>
                      <a:pt x="11265" y="2184"/>
                      <a:pt x="11663" y="2883"/>
                      <a:pt x="11663" y="3744"/>
                    </a:cubicBezTo>
                    <a:cubicBezTo>
                      <a:pt x="11663" y="3773"/>
                      <a:pt x="11659" y="3800"/>
                      <a:pt x="11658" y="3828"/>
                    </a:cubicBezTo>
                    <a:lnTo>
                      <a:pt x="13322" y="4977"/>
                    </a:lnTo>
                    <a:cubicBezTo>
                      <a:pt x="13482" y="4698"/>
                      <a:pt x="13702" y="4525"/>
                      <a:pt x="13945" y="4525"/>
                    </a:cubicBezTo>
                    <a:cubicBezTo>
                      <a:pt x="14434" y="4525"/>
                      <a:pt x="14832" y="5224"/>
                      <a:pt x="14832" y="6085"/>
                    </a:cubicBezTo>
                    <a:cubicBezTo>
                      <a:pt x="14832" y="6332"/>
                      <a:pt x="14796" y="6563"/>
                      <a:pt x="14737" y="6771"/>
                    </a:cubicBezTo>
                    <a:lnTo>
                      <a:pt x="15810" y="10050"/>
                    </a:lnTo>
                    <a:cubicBezTo>
                      <a:pt x="15869" y="10029"/>
                      <a:pt x="15930" y="10017"/>
                      <a:pt x="15992" y="10017"/>
                    </a:cubicBezTo>
                    <a:cubicBezTo>
                      <a:pt x="16481" y="10017"/>
                      <a:pt x="16879" y="10716"/>
                      <a:pt x="16879" y="11577"/>
                    </a:cubicBezTo>
                    <a:cubicBezTo>
                      <a:pt x="16879" y="12437"/>
                      <a:pt x="16481" y="13134"/>
                      <a:pt x="15992" y="131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4" name="자유형: 도형 38"/>
              <p:cNvSpPr/>
              <p:nvPr/>
            </p:nvSpPr>
            <p:spPr>
              <a:xfrm>
                <a:off x="112572" y="104844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5" name="자유형: 도형 39"/>
              <p:cNvSpPr/>
              <p:nvPr/>
            </p:nvSpPr>
            <p:spPr>
              <a:xfrm>
                <a:off x="159915" y="5124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6" name="자유형: 도형 40"/>
              <p:cNvSpPr/>
              <p:nvPr/>
            </p:nvSpPr>
            <p:spPr>
              <a:xfrm>
                <a:off x="214001" y="167980"/>
                <a:ext cx="74155" cy="497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62" y="19197"/>
                    </a:moveTo>
                    <a:lnTo>
                      <a:pt x="21600" y="8604"/>
                    </a:lnTo>
                    <a:cubicBezTo>
                      <a:pt x="19731" y="7716"/>
                      <a:pt x="18284" y="5439"/>
                      <a:pt x="17829" y="2571"/>
                    </a:cubicBezTo>
                    <a:lnTo>
                      <a:pt x="0" y="0"/>
                    </a:lnTo>
                    <a:lnTo>
                      <a:pt x="17061" y="21600"/>
                    </a:lnTo>
                    <a:cubicBezTo>
                      <a:pt x="17834" y="20403"/>
                      <a:pt x="18835" y="19544"/>
                      <a:pt x="19962" y="1919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7" name="자유형: 도형 41"/>
              <p:cNvSpPr/>
              <p:nvPr/>
            </p:nvSpPr>
            <p:spPr>
              <a:xfrm>
                <a:off x="135486" y="76778"/>
                <a:ext cx="50518" cy="322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236" y="21600"/>
                    </a:moveTo>
                    <a:lnTo>
                      <a:pt x="19525" y="17277"/>
                    </a:lnTo>
                    <a:cubicBezTo>
                      <a:pt x="19706" y="14454"/>
                      <a:pt x="20449" y="11915"/>
                      <a:pt x="21600" y="9918"/>
                    </a:cubicBezTo>
                    <a:lnTo>
                      <a:pt x="17697" y="1383"/>
                    </a:lnTo>
                    <a:cubicBezTo>
                      <a:pt x="16736" y="1997"/>
                      <a:pt x="15688" y="2345"/>
                      <a:pt x="14591" y="2345"/>
                    </a:cubicBezTo>
                    <a:cubicBezTo>
                      <a:pt x="12834" y="2345"/>
                      <a:pt x="11213" y="1467"/>
                      <a:pt x="9872" y="0"/>
                    </a:cubicBezTo>
                    <a:lnTo>
                      <a:pt x="0" y="15882"/>
                    </a:lnTo>
                    <a:cubicBezTo>
                      <a:pt x="1044" y="17426"/>
                      <a:pt x="1811" y="19390"/>
                      <a:pt x="2236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8" name="자유형: 도형 42"/>
              <p:cNvSpPr/>
              <p:nvPr/>
            </p:nvSpPr>
            <p:spPr>
              <a:xfrm>
                <a:off x="138400" y="112119"/>
                <a:ext cx="56200" cy="358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358" y="16111"/>
                    </a:moveTo>
                    <a:lnTo>
                      <a:pt x="21600" y="6483"/>
                    </a:lnTo>
                    <a:cubicBezTo>
                      <a:pt x="19520" y="5465"/>
                      <a:pt x="17818" y="3105"/>
                      <a:pt x="16965" y="0"/>
                    </a:cubicBezTo>
                    <a:lnTo>
                      <a:pt x="1049" y="3989"/>
                    </a:lnTo>
                    <a:cubicBezTo>
                      <a:pt x="849" y="5390"/>
                      <a:pt x="493" y="6704"/>
                      <a:pt x="0" y="7867"/>
                    </a:cubicBezTo>
                    <a:lnTo>
                      <a:pt x="14473" y="21600"/>
                    </a:lnTo>
                    <a:cubicBezTo>
                      <a:pt x="15712" y="18460"/>
                      <a:pt x="17866" y="16338"/>
                      <a:pt x="20358" y="161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9" name="자유형: 도형 43"/>
              <p:cNvSpPr/>
              <p:nvPr/>
            </p:nvSpPr>
            <p:spPr>
              <a:xfrm>
                <a:off x="230596" y="295690"/>
                <a:ext cx="9745" cy="9746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80" name="자유형: 도형 44"/>
              <p:cNvSpPr/>
              <p:nvPr/>
            </p:nvSpPr>
            <p:spPr>
              <a:xfrm>
                <a:off x="0" y="277581"/>
                <a:ext cx="470938" cy="1668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576"/>
                    </a:lnTo>
                    <a:cubicBezTo>
                      <a:pt x="0" y="6921"/>
                      <a:pt x="99" y="7200"/>
                      <a:pt x="221" y="7200"/>
                    </a:cubicBezTo>
                    <a:lnTo>
                      <a:pt x="8418" y="7200"/>
                    </a:lnTo>
                    <a:cubicBezTo>
                      <a:pt x="8335" y="11493"/>
                      <a:pt x="7439" y="14331"/>
                      <a:pt x="6705" y="16618"/>
                    </a:cubicBezTo>
                    <a:cubicBezTo>
                      <a:pt x="6181" y="18250"/>
                      <a:pt x="5767" y="19539"/>
                      <a:pt x="5767" y="20975"/>
                    </a:cubicBezTo>
                    <a:cubicBezTo>
                      <a:pt x="5767" y="21320"/>
                      <a:pt x="5866" y="21600"/>
                      <a:pt x="5989" y="21600"/>
                    </a:cubicBezTo>
                    <a:lnTo>
                      <a:pt x="15611" y="21600"/>
                    </a:lnTo>
                    <a:cubicBezTo>
                      <a:pt x="15733" y="21600"/>
                      <a:pt x="15832" y="21320"/>
                      <a:pt x="15832" y="20975"/>
                    </a:cubicBezTo>
                    <a:cubicBezTo>
                      <a:pt x="15832" y="19539"/>
                      <a:pt x="15419" y="18248"/>
                      <a:pt x="14895" y="16618"/>
                    </a:cubicBezTo>
                    <a:cubicBezTo>
                      <a:pt x="14160" y="14331"/>
                      <a:pt x="13265" y="11491"/>
                      <a:pt x="13182" y="7200"/>
                    </a:cubicBezTo>
                    <a:lnTo>
                      <a:pt x="21379" y="7200"/>
                    </a:lnTo>
                    <a:cubicBezTo>
                      <a:pt x="21501" y="7200"/>
                      <a:pt x="21600" y="6921"/>
                      <a:pt x="21600" y="6576"/>
                    </a:cubicBezTo>
                    <a:lnTo>
                      <a:pt x="21600" y="0"/>
                    </a:lnTo>
                    <a:lnTo>
                      <a:pt x="0" y="0"/>
                    </a:lnTo>
                    <a:close/>
                    <a:moveTo>
                      <a:pt x="10800" y="4856"/>
                    </a:moveTo>
                    <a:cubicBezTo>
                      <a:pt x="10433" y="4856"/>
                      <a:pt x="10134" y="4011"/>
                      <a:pt x="10134" y="2974"/>
                    </a:cubicBezTo>
                    <a:cubicBezTo>
                      <a:pt x="10134" y="1939"/>
                      <a:pt x="10433" y="1096"/>
                      <a:pt x="10800" y="1096"/>
                    </a:cubicBezTo>
                    <a:cubicBezTo>
                      <a:pt x="11167" y="1096"/>
                      <a:pt x="11466" y="1939"/>
                      <a:pt x="11466" y="2974"/>
                    </a:cubicBezTo>
                    <a:cubicBezTo>
                      <a:pt x="11466" y="4011"/>
                      <a:pt x="11167" y="4856"/>
                      <a:pt x="10800" y="4856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183" name="TextBox 17"/>
          <p:cNvSpPr txBox="1">
            <a:spLocks noGrp="1"/>
          </p:cNvSpPr>
          <p:nvPr>
            <p:ph type="body" sz="quarter" idx="22"/>
          </p:nvPr>
        </p:nvSpPr>
        <p:spPr>
          <a:xfrm>
            <a:off x="672071" y="74398"/>
            <a:ext cx="4369121" cy="507055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Data Compare</a:t>
            </a:r>
          </a:p>
        </p:txBody>
      </p:sp>
      <p:sp>
        <p:nvSpPr>
          <p:cNvPr id="184" name="TextBox 3"/>
          <p:cNvSpPr txBox="1">
            <a:spLocks noGrp="1"/>
          </p:cNvSpPr>
          <p:nvPr>
            <p:ph type="body" sz="quarter" idx="23"/>
          </p:nvPr>
        </p:nvSpPr>
        <p:spPr>
          <a:xfrm>
            <a:off x="333718" y="729805"/>
            <a:ext cx="2380877" cy="507058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Result</a:t>
            </a:r>
          </a:p>
        </p:txBody>
      </p:sp>
      <p:sp>
        <p:nvSpPr>
          <p:cNvPr id="185" name="trainset"/>
          <p:cNvSpPr txBox="1">
            <a:spLocks noGrp="1"/>
          </p:cNvSpPr>
          <p:nvPr>
            <p:ph type="body" sz="quarter" idx="24"/>
          </p:nvPr>
        </p:nvSpPr>
        <p:spPr>
          <a:xfrm>
            <a:off x="551383" y="2612633"/>
            <a:ext cx="2566372" cy="348428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validset</a:t>
            </a:r>
          </a:p>
        </p:txBody>
      </p:sp>
      <p:sp>
        <p:nvSpPr>
          <p:cNvPr id="186" name="TextBox 1"/>
          <p:cNvSpPr txBox="1">
            <a:spLocks noGrp="1"/>
          </p:cNvSpPr>
          <p:nvPr>
            <p:ph type="body" sz="quarter" idx="25"/>
          </p:nvPr>
        </p:nvSpPr>
        <p:spPr>
          <a:xfrm>
            <a:off x="672070" y="1268760"/>
            <a:ext cx="3097232" cy="1043421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/>
          <a:p>
            <a: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Log Mel Spectrogram</a:t>
            </a:r>
          </a:p>
          <a:p>
            <a: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- Adam()</a:t>
            </a:r>
          </a:p>
          <a:p>
            <a: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- StepLR(step_size=5, gamma=0.9)</a:t>
            </a:r>
          </a:p>
          <a:p>
            <a: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- MSELoss(‘mean’)</a:t>
            </a:r>
          </a:p>
        </p:txBody>
      </p:sp>
      <p:sp>
        <p:nvSpPr>
          <p:cNvPr id="187" name="그림 15"/>
          <p:cNvSpPr>
            <a:spLocks noGrp="1"/>
          </p:cNvSpPr>
          <p:nvPr>
            <p:ph type="pic" sz="quarter" idx="26"/>
          </p:nvPr>
        </p:nvSpPr>
        <p:spPr>
          <a:xfrm>
            <a:off x="363699" y="3408781"/>
            <a:ext cx="3496068" cy="248108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8" name="그림 3"/>
          <p:cNvSpPr>
            <a:spLocks noGrp="1"/>
          </p:cNvSpPr>
          <p:nvPr>
            <p:ph type="pic" sz="quarter" idx="27"/>
          </p:nvPr>
        </p:nvSpPr>
        <p:spPr>
          <a:xfrm>
            <a:off x="4146944" y="585751"/>
            <a:ext cx="2464136" cy="188963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9" name="그림 5"/>
          <p:cNvSpPr>
            <a:spLocks noGrp="1"/>
          </p:cNvSpPr>
          <p:nvPr>
            <p:ph type="pic" sz="quarter" idx="28"/>
          </p:nvPr>
        </p:nvSpPr>
        <p:spPr>
          <a:xfrm>
            <a:off x="6853294" y="470762"/>
            <a:ext cx="2416133" cy="20042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0" name="그림 7"/>
          <p:cNvSpPr>
            <a:spLocks noGrp="1"/>
          </p:cNvSpPr>
          <p:nvPr>
            <p:ph type="pic" sz="quarter" idx="29"/>
          </p:nvPr>
        </p:nvSpPr>
        <p:spPr>
          <a:xfrm>
            <a:off x="9510399" y="470762"/>
            <a:ext cx="2416133" cy="200421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1" name="그림 9"/>
          <p:cNvSpPr>
            <a:spLocks noGrp="1"/>
          </p:cNvSpPr>
          <p:nvPr>
            <p:ph type="pic" sz="quarter" idx="30"/>
          </p:nvPr>
        </p:nvSpPr>
        <p:spPr>
          <a:xfrm>
            <a:off x="4145702" y="2656403"/>
            <a:ext cx="2420341" cy="185264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2" name="그림 11"/>
          <p:cNvSpPr>
            <a:spLocks noGrp="1"/>
          </p:cNvSpPr>
          <p:nvPr>
            <p:ph type="pic" sz="quarter" idx="31"/>
          </p:nvPr>
        </p:nvSpPr>
        <p:spPr>
          <a:xfrm>
            <a:off x="6828050" y="2484755"/>
            <a:ext cx="2420340" cy="201117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3" name="그림 13"/>
          <p:cNvSpPr>
            <a:spLocks noGrp="1"/>
          </p:cNvSpPr>
          <p:nvPr>
            <p:ph type="pic" sz="quarter" idx="32"/>
          </p:nvPr>
        </p:nvSpPr>
        <p:spPr>
          <a:xfrm>
            <a:off x="9510399" y="2530149"/>
            <a:ext cx="2386056" cy="197926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4" name="그림 17"/>
          <p:cNvSpPr>
            <a:spLocks noGrp="1"/>
          </p:cNvSpPr>
          <p:nvPr>
            <p:ph type="pic" sz="quarter" idx="33"/>
          </p:nvPr>
        </p:nvSpPr>
        <p:spPr>
          <a:xfrm>
            <a:off x="4060659" y="4650113"/>
            <a:ext cx="2505385" cy="191774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5" name="그림 19"/>
          <p:cNvSpPr>
            <a:spLocks noGrp="1"/>
          </p:cNvSpPr>
          <p:nvPr>
            <p:ph type="pic" sz="quarter" idx="34"/>
          </p:nvPr>
        </p:nvSpPr>
        <p:spPr>
          <a:xfrm>
            <a:off x="6794287" y="4532524"/>
            <a:ext cx="2454103" cy="203571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6" name="그림 21"/>
          <p:cNvSpPr>
            <a:spLocks noGrp="1"/>
          </p:cNvSpPr>
          <p:nvPr>
            <p:ph type="pic" sz="quarter" idx="35"/>
          </p:nvPr>
        </p:nvSpPr>
        <p:spPr>
          <a:xfrm>
            <a:off x="9443611" y="4532110"/>
            <a:ext cx="2451585" cy="203654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7" name="슬라이드 번호"/>
          <p:cNvSpPr txBox="1">
            <a:spLocks noGrp="1"/>
          </p:cNvSpPr>
          <p:nvPr>
            <p:ph type="body" sz="quarter" idx="36"/>
          </p:nvPr>
        </p:nvSpPr>
        <p:spPr>
          <a:xfrm>
            <a:off x="11847069" y="6402106"/>
            <a:ext cx="268147" cy="333087"/>
          </a:xfrm>
          <a:prstGeom prst="rect">
            <a:avLst/>
          </a:prstGeom>
        </p:spPr>
        <p:txBody>
          <a:bodyPr wrap="none" lIns="45718" tIns="45718" rIns="45718" bIns="45718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​</a:t>
            </a:fld>
            <a:endParaRPr/>
          </a:p>
        </p:txBody>
      </p:sp>
      <p:sp>
        <p:nvSpPr>
          <p:cNvPr id="198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47069" y="6402105"/>
            <a:ext cx="412066" cy="33308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내용정리 복사본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Box 16"/>
          <p:cNvSpPr txBox="1">
            <a:spLocks noGrp="1"/>
          </p:cNvSpPr>
          <p:nvPr>
            <p:ph type="body" sz="quarter" idx="21"/>
          </p:nvPr>
        </p:nvSpPr>
        <p:spPr>
          <a:xfrm>
            <a:off x="8150773" y="268100"/>
            <a:ext cx="3889972" cy="31140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spcBef>
                <a:spcPts val="0"/>
              </a:spcBef>
              <a:buSzTx/>
              <a:buFontTx/>
              <a:buNone/>
              <a:defRPr sz="1600">
                <a:solidFill>
                  <a:srgbClr val="3D3B3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Speech Depression Detection</a:t>
            </a:r>
          </a:p>
        </p:txBody>
      </p:sp>
      <p:grpSp>
        <p:nvGrpSpPr>
          <p:cNvPr id="231" name="그룹"/>
          <p:cNvGrpSpPr/>
          <p:nvPr/>
        </p:nvGrpSpPr>
        <p:grpSpPr>
          <a:xfrm>
            <a:off x="98245" y="112958"/>
            <a:ext cx="11951694" cy="444405"/>
            <a:chOff x="0" y="0"/>
            <a:chExt cx="11951693" cy="444404"/>
          </a:xfrm>
        </p:grpSpPr>
        <p:sp>
          <p:nvSpPr>
            <p:cNvPr id="206" name="직선 연결선 28"/>
            <p:cNvSpPr/>
            <p:nvPr/>
          </p:nvSpPr>
          <p:spPr>
            <a:xfrm>
              <a:off x="470946" y="415829"/>
              <a:ext cx="11480748" cy="1"/>
            </a:xfrm>
            <a:prstGeom prst="line">
              <a:avLst/>
            </a:prstGeom>
            <a:noFill/>
            <a:ln w="57150" cap="flat">
              <a:solidFill>
                <a:srgbClr val="A1D7D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grpSp>
          <p:nvGrpSpPr>
            <p:cNvPr id="230" name="그래픽 4"/>
            <p:cNvGrpSpPr/>
            <p:nvPr/>
          </p:nvGrpSpPr>
          <p:grpSpPr>
            <a:xfrm>
              <a:off x="-1" y="-1"/>
              <a:ext cx="470948" cy="444406"/>
              <a:chOff x="0" y="0"/>
              <a:chExt cx="470946" cy="444404"/>
            </a:xfrm>
          </p:grpSpPr>
          <p:sp>
            <p:nvSpPr>
              <p:cNvPr id="207" name="자유형: 도형 6"/>
              <p:cNvSpPr/>
              <p:nvPr/>
            </p:nvSpPr>
            <p:spPr>
              <a:xfrm>
                <a:off x="294350" y="65760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08" name="자유형: 도형 7"/>
              <p:cNvSpPr/>
              <p:nvPr/>
            </p:nvSpPr>
            <p:spPr>
              <a:xfrm>
                <a:off x="200822" y="110131"/>
                <a:ext cx="43407" cy="397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03" y="21600"/>
                    </a:moveTo>
                    <a:lnTo>
                      <a:pt x="21600" y="7457"/>
                    </a:lnTo>
                    <a:cubicBezTo>
                      <a:pt x="20837" y="5946"/>
                      <a:pt x="20361" y="4240"/>
                      <a:pt x="20361" y="2393"/>
                    </a:cubicBezTo>
                    <a:cubicBezTo>
                      <a:pt x="20361" y="2388"/>
                      <a:pt x="20361" y="2382"/>
                      <a:pt x="20361" y="2372"/>
                    </a:cubicBezTo>
                    <a:lnTo>
                      <a:pt x="8896" y="0"/>
                    </a:lnTo>
                    <a:cubicBezTo>
                      <a:pt x="7879" y="3610"/>
                      <a:pt x="5166" y="6418"/>
                      <a:pt x="1748" y="7216"/>
                    </a:cubicBezTo>
                    <a:lnTo>
                      <a:pt x="0" y="16646"/>
                    </a:lnTo>
                    <a:cubicBezTo>
                      <a:pt x="1973" y="17690"/>
                      <a:pt x="3563" y="19433"/>
                      <a:pt x="4503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09" name="자유형: 도형 8"/>
              <p:cNvSpPr/>
              <p:nvPr/>
            </p:nvSpPr>
            <p:spPr>
              <a:xfrm>
                <a:off x="225251" y="3672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0" name="자유형: 도형 11"/>
              <p:cNvSpPr/>
              <p:nvPr/>
            </p:nvSpPr>
            <p:spPr>
              <a:xfrm>
                <a:off x="251378" y="104834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1" name="자유형: 도형 12"/>
              <p:cNvSpPr/>
              <p:nvPr/>
            </p:nvSpPr>
            <p:spPr>
              <a:xfrm>
                <a:off x="246573" y="56681"/>
                <a:ext cx="40860" cy="418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627"/>
                    </a:moveTo>
                    <a:lnTo>
                      <a:pt x="6253" y="19998"/>
                    </a:lnTo>
                    <a:cubicBezTo>
                      <a:pt x="6722" y="19933"/>
                      <a:pt x="7186" y="19858"/>
                      <a:pt x="7666" y="19858"/>
                    </a:cubicBezTo>
                    <a:cubicBezTo>
                      <a:pt x="9803" y="19858"/>
                      <a:pt x="11787" y="20505"/>
                      <a:pt x="13429" y="21600"/>
                    </a:cubicBezTo>
                    <a:lnTo>
                      <a:pt x="21600" y="14704"/>
                    </a:lnTo>
                    <a:cubicBezTo>
                      <a:pt x="20703" y="13221"/>
                      <a:pt x="20157" y="11519"/>
                      <a:pt x="20157" y="9678"/>
                    </a:cubicBezTo>
                    <a:cubicBezTo>
                      <a:pt x="20157" y="8723"/>
                      <a:pt x="20340" y="7817"/>
                      <a:pt x="20600" y="6941"/>
                    </a:cubicBezTo>
                    <a:lnTo>
                      <a:pt x="2489" y="0"/>
                    </a:lnTo>
                    <a:cubicBezTo>
                      <a:pt x="1826" y="1025"/>
                      <a:pt x="984" y="1901"/>
                      <a:pt x="0" y="262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2" name="자유형: 도형 13"/>
              <p:cNvSpPr/>
              <p:nvPr/>
            </p:nvSpPr>
            <p:spPr>
              <a:xfrm>
                <a:off x="214628" y="130903"/>
                <a:ext cx="65637" cy="333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44" y="1138"/>
                    </a:moveTo>
                    <a:cubicBezTo>
                      <a:pt x="16768" y="1620"/>
                      <a:pt x="16047" y="1926"/>
                      <a:pt x="15285" y="1926"/>
                    </a:cubicBezTo>
                    <a:cubicBezTo>
                      <a:pt x="14050" y="1926"/>
                      <a:pt x="12910" y="1201"/>
                      <a:pt x="11932" y="0"/>
                    </a:cubicBezTo>
                    <a:lnTo>
                      <a:pt x="0" y="17785"/>
                    </a:lnTo>
                    <a:lnTo>
                      <a:pt x="20016" y="21600"/>
                    </a:lnTo>
                    <a:cubicBezTo>
                      <a:pt x="20314" y="19530"/>
                      <a:pt x="20854" y="17654"/>
                      <a:pt x="21600" y="16166"/>
                    </a:cubicBezTo>
                    <a:lnTo>
                      <a:pt x="17444" y="113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3" name="자유형: 도형 14"/>
              <p:cNvSpPr/>
              <p:nvPr/>
            </p:nvSpPr>
            <p:spPr>
              <a:xfrm>
                <a:off x="275623" y="91636"/>
                <a:ext cx="60465" cy="657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54" y="1040"/>
                    </a:moveTo>
                    <a:cubicBezTo>
                      <a:pt x="8872" y="1040"/>
                      <a:pt x="7683" y="698"/>
                      <a:pt x="6652" y="133"/>
                    </a:cubicBezTo>
                    <a:lnTo>
                      <a:pt x="948" y="4677"/>
                    </a:lnTo>
                    <a:cubicBezTo>
                      <a:pt x="1423" y="5536"/>
                      <a:pt x="1716" y="6497"/>
                      <a:pt x="1716" y="7525"/>
                    </a:cubicBezTo>
                    <a:cubicBezTo>
                      <a:pt x="1716" y="9116"/>
                      <a:pt x="1058" y="10556"/>
                      <a:pt x="0" y="11672"/>
                    </a:cubicBezTo>
                    <a:lnTo>
                      <a:pt x="4643" y="19504"/>
                    </a:lnTo>
                    <a:cubicBezTo>
                      <a:pt x="5256" y="19339"/>
                      <a:pt x="5890" y="19225"/>
                      <a:pt x="6562" y="19225"/>
                    </a:cubicBezTo>
                    <a:cubicBezTo>
                      <a:pt x="8727" y="19225"/>
                      <a:pt x="10640" y="20163"/>
                      <a:pt x="11908" y="21600"/>
                    </a:cubicBezTo>
                    <a:lnTo>
                      <a:pt x="19232" y="17497"/>
                    </a:lnTo>
                    <a:cubicBezTo>
                      <a:pt x="19222" y="17354"/>
                      <a:pt x="19184" y="17218"/>
                      <a:pt x="19184" y="17072"/>
                    </a:cubicBezTo>
                    <a:cubicBezTo>
                      <a:pt x="19184" y="15154"/>
                      <a:pt x="20132" y="13448"/>
                      <a:pt x="21600" y="12281"/>
                    </a:cubicBezTo>
                    <a:lnTo>
                      <a:pt x="13921" y="0"/>
                    </a:lnTo>
                    <a:cubicBezTo>
                      <a:pt x="12835" y="653"/>
                      <a:pt x="11546" y="1040"/>
                      <a:pt x="10154" y="10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4" name="자유형: 도형 15"/>
              <p:cNvSpPr/>
              <p:nvPr/>
            </p:nvSpPr>
            <p:spPr>
              <a:xfrm>
                <a:off x="284296" y="159770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5" name="자유형: 도형 24"/>
              <p:cNvSpPr/>
              <p:nvPr/>
            </p:nvSpPr>
            <p:spPr>
              <a:xfrm>
                <a:off x="184594" y="55832"/>
                <a:ext cx="37918" cy="304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2203"/>
                    </a:moveTo>
                    <a:lnTo>
                      <a:pt x="5397" y="21600"/>
                    </a:lnTo>
                    <a:cubicBezTo>
                      <a:pt x="6518" y="21121"/>
                      <a:pt x="7700" y="20806"/>
                      <a:pt x="8948" y="20806"/>
                    </a:cubicBezTo>
                    <a:cubicBezTo>
                      <a:pt x="10157" y="20806"/>
                      <a:pt x="11300" y="21107"/>
                      <a:pt x="12389" y="21559"/>
                    </a:cubicBezTo>
                    <a:lnTo>
                      <a:pt x="21600" y="3744"/>
                    </a:lnTo>
                    <a:cubicBezTo>
                      <a:pt x="20599" y="2690"/>
                      <a:pt x="19764" y="1431"/>
                      <a:pt x="19116" y="0"/>
                    </a:cubicBezTo>
                    <a:lnTo>
                      <a:pt x="2424" y="2922"/>
                    </a:lnTo>
                    <a:cubicBezTo>
                      <a:pt x="2429" y="3162"/>
                      <a:pt x="2479" y="3388"/>
                      <a:pt x="2479" y="3628"/>
                    </a:cubicBezTo>
                    <a:cubicBezTo>
                      <a:pt x="2484" y="6885"/>
                      <a:pt x="1528" y="9842"/>
                      <a:pt x="0" y="1220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6" name="자유형: 도형 26"/>
              <p:cNvSpPr/>
              <p:nvPr/>
            </p:nvSpPr>
            <p:spPr>
              <a:xfrm>
                <a:off x="190605" y="94801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7" name="자유형: 도형 31"/>
              <p:cNvSpPr/>
              <p:nvPr/>
            </p:nvSpPr>
            <p:spPr>
              <a:xfrm>
                <a:off x="214465" y="65384"/>
                <a:ext cx="35013" cy="39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16" y="19022"/>
                    </a:moveTo>
                    <a:lnTo>
                      <a:pt x="18392" y="21600"/>
                    </a:lnTo>
                    <a:cubicBezTo>
                      <a:pt x="19201" y="20327"/>
                      <a:pt x="20285" y="19221"/>
                      <a:pt x="21600" y="18346"/>
                    </a:cubicBezTo>
                    <a:lnTo>
                      <a:pt x="14309" y="58"/>
                    </a:lnTo>
                    <a:cubicBezTo>
                      <a:pt x="13755" y="126"/>
                      <a:pt x="13208" y="205"/>
                      <a:pt x="12636" y="205"/>
                    </a:cubicBezTo>
                    <a:cubicBezTo>
                      <a:pt x="11851" y="205"/>
                      <a:pt x="11089" y="126"/>
                      <a:pt x="10345" y="0"/>
                    </a:cubicBezTo>
                    <a:lnTo>
                      <a:pt x="0" y="14143"/>
                    </a:lnTo>
                    <a:cubicBezTo>
                      <a:pt x="1423" y="15495"/>
                      <a:pt x="2458" y="17161"/>
                      <a:pt x="2916" y="1902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8" name="자유형: 도형 32"/>
              <p:cNvSpPr/>
              <p:nvPr/>
            </p:nvSpPr>
            <p:spPr>
              <a:xfrm>
                <a:off x="182761" y="148395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9" name="자유형: 도형 33"/>
              <p:cNvSpPr/>
              <p:nvPr/>
            </p:nvSpPr>
            <p:spPr>
              <a:xfrm>
                <a:off x="292285" y="154261"/>
                <a:ext cx="46147" cy="639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854" y="0"/>
                    </a:moveTo>
                    <a:lnTo>
                      <a:pt x="9700" y="4023"/>
                    </a:lnTo>
                    <a:cubicBezTo>
                      <a:pt x="9786" y="4384"/>
                      <a:pt x="9854" y="4752"/>
                      <a:pt x="9854" y="5130"/>
                    </a:cubicBezTo>
                    <a:cubicBezTo>
                      <a:pt x="9854" y="8274"/>
                      <a:pt x="6752" y="10909"/>
                      <a:pt x="2633" y="11521"/>
                    </a:cubicBezTo>
                    <a:lnTo>
                      <a:pt x="0" y="19763"/>
                    </a:lnTo>
                    <a:cubicBezTo>
                      <a:pt x="1549" y="20118"/>
                      <a:pt x="2908" y="20753"/>
                      <a:pt x="3970" y="21600"/>
                    </a:cubicBezTo>
                    <a:lnTo>
                      <a:pt x="21600" y="1906"/>
                    </a:lnTo>
                    <a:cubicBezTo>
                      <a:pt x="20516" y="1420"/>
                      <a:pt x="19572" y="775"/>
                      <a:pt x="188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0" name="자유형: 도형 35"/>
              <p:cNvSpPr/>
              <p:nvPr/>
            </p:nvSpPr>
            <p:spPr>
              <a:xfrm>
                <a:off x="276761" y="221459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1" name="자유형: 도형 36"/>
              <p:cNvSpPr/>
              <p:nvPr/>
            </p:nvSpPr>
            <p:spPr>
              <a:xfrm>
                <a:off x="338971" y="133875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2" name="자유형: 도형 37"/>
              <p:cNvSpPr/>
              <p:nvPr/>
            </p:nvSpPr>
            <p:spPr>
              <a:xfrm>
                <a:off x="0" y="-1"/>
                <a:ext cx="470947" cy="267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78" y="0"/>
                    </a:moveTo>
                    <a:lnTo>
                      <a:pt x="221" y="0"/>
                    </a:lnTo>
                    <a:cubicBezTo>
                      <a:pt x="99" y="0"/>
                      <a:pt x="0" y="174"/>
                      <a:pt x="0" y="389"/>
                    </a:cubicBez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389"/>
                    </a:lnTo>
                    <a:cubicBezTo>
                      <a:pt x="21600" y="173"/>
                      <a:pt x="21501" y="0"/>
                      <a:pt x="21378" y="0"/>
                    </a:cubicBezTo>
                    <a:close/>
                    <a:moveTo>
                      <a:pt x="15992" y="13134"/>
                    </a:moveTo>
                    <a:cubicBezTo>
                      <a:pt x="15982" y="13134"/>
                      <a:pt x="15973" y="13129"/>
                      <a:pt x="15963" y="13129"/>
                    </a:cubicBezTo>
                    <a:lnTo>
                      <a:pt x="14015" y="18432"/>
                    </a:lnTo>
                    <a:cubicBezTo>
                      <a:pt x="14020" y="18499"/>
                      <a:pt x="14026" y="18566"/>
                      <a:pt x="14026" y="18636"/>
                    </a:cubicBezTo>
                    <a:cubicBezTo>
                      <a:pt x="14026" y="19495"/>
                      <a:pt x="13628" y="20195"/>
                      <a:pt x="13138" y="20195"/>
                    </a:cubicBezTo>
                    <a:cubicBezTo>
                      <a:pt x="12649" y="20195"/>
                      <a:pt x="12251" y="19496"/>
                      <a:pt x="12251" y="18636"/>
                    </a:cubicBezTo>
                    <a:cubicBezTo>
                      <a:pt x="12251" y="18501"/>
                      <a:pt x="12264" y="18372"/>
                      <a:pt x="12282" y="18248"/>
                    </a:cubicBezTo>
                    <a:lnTo>
                      <a:pt x="9394" y="13933"/>
                    </a:lnTo>
                    <a:cubicBezTo>
                      <a:pt x="9240" y="14161"/>
                      <a:pt x="9043" y="14304"/>
                      <a:pt x="8827" y="14304"/>
                    </a:cubicBezTo>
                    <a:cubicBezTo>
                      <a:pt x="8337" y="14304"/>
                      <a:pt x="7939" y="13605"/>
                      <a:pt x="7939" y="12746"/>
                    </a:cubicBezTo>
                    <a:cubicBezTo>
                      <a:pt x="7939" y="12729"/>
                      <a:pt x="7942" y="12713"/>
                      <a:pt x="7942" y="12697"/>
                    </a:cubicBezTo>
                    <a:lnTo>
                      <a:pt x="5997" y="10628"/>
                    </a:lnTo>
                    <a:cubicBezTo>
                      <a:pt x="5879" y="10730"/>
                      <a:pt x="5748" y="10793"/>
                      <a:pt x="5607" y="10793"/>
                    </a:cubicBezTo>
                    <a:cubicBezTo>
                      <a:pt x="5118" y="10793"/>
                      <a:pt x="4720" y="10094"/>
                      <a:pt x="4720" y="9235"/>
                    </a:cubicBezTo>
                    <a:cubicBezTo>
                      <a:pt x="4720" y="8374"/>
                      <a:pt x="5118" y="7675"/>
                      <a:pt x="5607" y="7675"/>
                    </a:cubicBezTo>
                    <a:cubicBezTo>
                      <a:pt x="5677" y="7675"/>
                      <a:pt x="5744" y="7692"/>
                      <a:pt x="5809" y="7720"/>
                    </a:cubicBezTo>
                    <a:lnTo>
                      <a:pt x="6985" y="5595"/>
                    </a:lnTo>
                    <a:cubicBezTo>
                      <a:pt x="6927" y="5389"/>
                      <a:pt x="6892" y="5159"/>
                      <a:pt x="6892" y="4914"/>
                    </a:cubicBezTo>
                    <a:cubicBezTo>
                      <a:pt x="6892" y="4055"/>
                      <a:pt x="7290" y="3355"/>
                      <a:pt x="7779" y="3355"/>
                    </a:cubicBezTo>
                    <a:cubicBezTo>
                      <a:pt x="8093" y="3355"/>
                      <a:pt x="8369" y="3646"/>
                      <a:pt x="8527" y="4082"/>
                    </a:cubicBezTo>
                    <a:lnTo>
                      <a:pt x="9889" y="3745"/>
                    </a:lnTo>
                    <a:cubicBezTo>
                      <a:pt x="9889" y="3745"/>
                      <a:pt x="9889" y="3744"/>
                      <a:pt x="9889" y="3744"/>
                    </a:cubicBezTo>
                    <a:cubicBezTo>
                      <a:pt x="9889" y="2884"/>
                      <a:pt x="10286" y="2184"/>
                      <a:pt x="10776" y="2184"/>
                    </a:cubicBezTo>
                    <a:cubicBezTo>
                      <a:pt x="11265" y="2184"/>
                      <a:pt x="11663" y="2883"/>
                      <a:pt x="11663" y="3744"/>
                    </a:cubicBezTo>
                    <a:cubicBezTo>
                      <a:pt x="11663" y="3773"/>
                      <a:pt x="11659" y="3800"/>
                      <a:pt x="11658" y="3828"/>
                    </a:cubicBezTo>
                    <a:lnTo>
                      <a:pt x="13322" y="4977"/>
                    </a:lnTo>
                    <a:cubicBezTo>
                      <a:pt x="13482" y="4698"/>
                      <a:pt x="13702" y="4525"/>
                      <a:pt x="13945" y="4525"/>
                    </a:cubicBezTo>
                    <a:cubicBezTo>
                      <a:pt x="14434" y="4525"/>
                      <a:pt x="14832" y="5224"/>
                      <a:pt x="14832" y="6085"/>
                    </a:cubicBezTo>
                    <a:cubicBezTo>
                      <a:pt x="14832" y="6332"/>
                      <a:pt x="14796" y="6563"/>
                      <a:pt x="14737" y="6771"/>
                    </a:cubicBezTo>
                    <a:lnTo>
                      <a:pt x="15810" y="10050"/>
                    </a:lnTo>
                    <a:cubicBezTo>
                      <a:pt x="15869" y="10029"/>
                      <a:pt x="15930" y="10017"/>
                      <a:pt x="15992" y="10017"/>
                    </a:cubicBezTo>
                    <a:cubicBezTo>
                      <a:pt x="16481" y="10017"/>
                      <a:pt x="16879" y="10716"/>
                      <a:pt x="16879" y="11577"/>
                    </a:cubicBezTo>
                    <a:cubicBezTo>
                      <a:pt x="16879" y="12437"/>
                      <a:pt x="16481" y="13134"/>
                      <a:pt x="15992" y="131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3" name="자유형: 도형 38"/>
              <p:cNvSpPr/>
              <p:nvPr/>
            </p:nvSpPr>
            <p:spPr>
              <a:xfrm>
                <a:off x="112572" y="104844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4" name="자유형: 도형 39"/>
              <p:cNvSpPr/>
              <p:nvPr/>
            </p:nvSpPr>
            <p:spPr>
              <a:xfrm>
                <a:off x="159915" y="5124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5" name="자유형: 도형 40"/>
              <p:cNvSpPr/>
              <p:nvPr/>
            </p:nvSpPr>
            <p:spPr>
              <a:xfrm>
                <a:off x="214001" y="167980"/>
                <a:ext cx="74155" cy="497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62" y="19197"/>
                    </a:moveTo>
                    <a:lnTo>
                      <a:pt x="21600" y="8604"/>
                    </a:lnTo>
                    <a:cubicBezTo>
                      <a:pt x="19731" y="7716"/>
                      <a:pt x="18284" y="5439"/>
                      <a:pt x="17829" y="2571"/>
                    </a:cubicBezTo>
                    <a:lnTo>
                      <a:pt x="0" y="0"/>
                    </a:lnTo>
                    <a:lnTo>
                      <a:pt x="17061" y="21600"/>
                    </a:lnTo>
                    <a:cubicBezTo>
                      <a:pt x="17834" y="20403"/>
                      <a:pt x="18835" y="19544"/>
                      <a:pt x="19962" y="1919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6" name="자유형: 도형 41"/>
              <p:cNvSpPr/>
              <p:nvPr/>
            </p:nvSpPr>
            <p:spPr>
              <a:xfrm>
                <a:off x="135486" y="76778"/>
                <a:ext cx="50518" cy="322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236" y="21600"/>
                    </a:moveTo>
                    <a:lnTo>
                      <a:pt x="19525" y="17277"/>
                    </a:lnTo>
                    <a:cubicBezTo>
                      <a:pt x="19706" y="14454"/>
                      <a:pt x="20449" y="11915"/>
                      <a:pt x="21600" y="9918"/>
                    </a:cubicBezTo>
                    <a:lnTo>
                      <a:pt x="17697" y="1383"/>
                    </a:lnTo>
                    <a:cubicBezTo>
                      <a:pt x="16736" y="1997"/>
                      <a:pt x="15688" y="2345"/>
                      <a:pt x="14591" y="2345"/>
                    </a:cubicBezTo>
                    <a:cubicBezTo>
                      <a:pt x="12834" y="2345"/>
                      <a:pt x="11213" y="1467"/>
                      <a:pt x="9872" y="0"/>
                    </a:cubicBezTo>
                    <a:lnTo>
                      <a:pt x="0" y="15882"/>
                    </a:lnTo>
                    <a:cubicBezTo>
                      <a:pt x="1044" y="17426"/>
                      <a:pt x="1811" y="19390"/>
                      <a:pt x="2236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7" name="자유형: 도형 42"/>
              <p:cNvSpPr/>
              <p:nvPr/>
            </p:nvSpPr>
            <p:spPr>
              <a:xfrm>
                <a:off x="138400" y="112119"/>
                <a:ext cx="56200" cy="358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358" y="16111"/>
                    </a:moveTo>
                    <a:lnTo>
                      <a:pt x="21600" y="6483"/>
                    </a:lnTo>
                    <a:cubicBezTo>
                      <a:pt x="19520" y="5465"/>
                      <a:pt x="17818" y="3105"/>
                      <a:pt x="16965" y="0"/>
                    </a:cubicBezTo>
                    <a:lnTo>
                      <a:pt x="1049" y="3989"/>
                    </a:lnTo>
                    <a:cubicBezTo>
                      <a:pt x="849" y="5390"/>
                      <a:pt x="493" y="6704"/>
                      <a:pt x="0" y="7867"/>
                    </a:cubicBezTo>
                    <a:lnTo>
                      <a:pt x="14473" y="21600"/>
                    </a:lnTo>
                    <a:cubicBezTo>
                      <a:pt x="15712" y="18460"/>
                      <a:pt x="17866" y="16338"/>
                      <a:pt x="20358" y="161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8" name="자유형: 도형 43"/>
              <p:cNvSpPr/>
              <p:nvPr/>
            </p:nvSpPr>
            <p:spPr>
              <a:xfrm>
                <a:off x="230596" y="295690"/>
                <a:ext cx="9745" cy="9746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9" name="자유형: 도형 44"/>
              <p:cNvSpPr/>
              <p:nvPr/>
            </p:nvSpPr>
            <p:spPr>
              <a:xfrm>
                <a:off x="0" y="277581"/>
                <a:ext cx="470938" cy="1668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576"/>
                    </a:lnTo>
                    <a:cubicBezTo>
                      <a:pt x="0" y="6921"/>
                      <a:pt x="99" y="7200"/>
                      <a:pt x="221" y="7200"/>
                    </a:cubicBezTo>
                    <a:lnTo>
                      <a:pt x="8418" y="7200"/>
                    </a:lnTo>
                    <a:cubicBezTo>
                      <a:pt x="8335" y="11493"/>
                      <a:pt x="7439" y="14331"/>
                      <a:pt x="6705" y="16618"/>
                    </a:cubicBezTo>
                    <a:cubicBezTo>
                      <a:pt x="6181" y="18250"/>
                      <a:pt x="5767" y="19539"/>
                      <a:pt x="5767" y="20975"/>
                    </a:cubicBezTo>
                    <a:cubicBezTo>
                      <a:pt x="5767" y="21320"/>
                      <a:pt x="5866" y="21600"/>
                      <a:pt x="5989" y="21600"/>
                    </a:cubicBezTo>
                    <a:lnTo>
                      <a:pt x="15611" y="21600"/>
                    </a:lnTo>
                    <a:cubicBezTo>
                      <a:pt x="15733" y="21600"/>
                      <a:pt x="15832" y="21320"/>
                      <a:pt x="15832" y="20975"/>
                    </a:cubicBezTo>
                    <a:cubicBezTo>
                      <a:pt x="15832" y="19539"/>
                      <a:pt x="15419" y="18248"/>
                      <a:pt x="14895" y="16618"/>
                    </a:cubicBezTo>
                    <a:cubicBezTo>
                      <a:pt x="14160" y="14331"/>
                      <a:pt x="13265" y="11491"/>
                      <a:pt x="13182" y="7200"/>
                    </a:cubicBezTo>
                    <a:lnTo>
                      <a:pt x="21379" y="7200"/>
                    </a:lnTo>
                    <a:cubicBezTo>
                      <a:pt x="21501" y="7200"/>
                      <a:pt x="21600" y="6921"/>
                      <a:pt x="21600" y="6576"/>
                    </a:cubicBezTo>
                    <a:lnTo>
                      <a:pt x="21600" y="0"/>
                    </a:lnTo>
                    <a:lnTo>
                      <a:pt x="0" y="0"/>
                    </a:lnTo>
                    <a:close/>
                    <a:moveTo>
                      <a:pt x="10800" y="4856"/>
                    </a:moveTo>
                    <a:cubicBezTo>
                      <a:pt x="10433" y="4856"/>
                      <a:pt x="10134" y="4011"/>
                      <a:pt x="10134" y="2974"/>
                    </a:cubicBezTo>
                    <a:cubicBezTo>
                      <a:pt x="10134" y="1939"/>
                      <a:pt x="10433" y="1096"/>
                      <a:pt x="10800" y="1096"/>
                    </a:cubicBezTo>
                    <a:cubicBezTo>
                      <a:pt x="11167" y="1096"/>
                      <a:pt x="11466" y="1939"/>
                      <a:pt x="11466" y="2974"/>
                    </a:cubicBezTo>
                    <a:cubicBezTo>
                      <a:pt x="11466" y="4011"/>
                      <a:pt x="11167" y="4856"/>
                      <a:pt x="10800" y="4856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232" name="TextBox 17"/>
          <p:cNvSpPr txBox="1">
            <a:spLocks noGrp="1"/>
          </p:cNvSpPr>
          <p:nvPr>
            <p:ph type="body" sz="quarter" idx="22"/>
          </p:nvPr>
        </p:nvSpPr>
        <p:spPr>
          <a:xfrm>
            <a:off x="672071" y="74398"/>
            <a:ext cx="4369121" cy="507055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Data Augumentation</a:t>
            </a:r>
          </a:p>
        </p:txBody>
      </p:sp>
      <p:sp>
        <p:nvSpPr>
          <p:cNvPr id="233" name="TextBox 3"/>
          <p:cNvSpPr txBox="1"/>
          <p:nvPr/>
        </p:nvSpPr>
        <p:spPr>
          <a:xfrm>
            <a:off x="333719" y="729806"/>
            <a:ext cx="2380876" cy="482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defRPr sz="2800" b="1"/>
            </a:lvl1pPr>
          </a:lstStyle>
          <a:p>
            <a:r>
              <a:t>LogMel vs Mel</a:t>
            </a:r>
          </a:p>
        </p:txBody>
      </p:sp>
      <p:sp>
        <p:nvSpPr>
          <p:cNvPr id="234" name="freq z-norm(64,)"/>
          <p:cNvSpPr txBox="1"/>
          <p:nvPr/>
        </p:nvSpPr>
        <p:spPr>
          <a:xfrm>
            <a:off x="3370002" y="1392202"/>
            <a:ext cx="1938786" cy="34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/>
            </a:lvl1pPr>
          </a:lstStyle>
          <a:p>
            <a:r>
              <a:t>freq z-norm(64,)</a:t>
            </a:r>
          </a:p>
        </p:txBody>
      </p:sp>
      <p:sp>
        <p:nvSpPr>
          <p:cNvPr id="235" name="all z-norm(1,)"/>
          <p:cNvSpPr txBox="1"/>
          <p:nvPr/>
        </p:nvSpPr>
        <p:spPr>
          <a:xfrm>
            <a:off x="6377115" y="1392202"/>
            <a:ext cx="1938786" cy="34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/>
            </a:lvl1pPr>
          </a:lstStyle>
          <a:p>
            <a:r>
              <a:t>all z-norm(1,)</a:t>
            </a:r>
          </a:p>
        </p:txBody>
      </p:sp>
      <p:sp>
        <p:nvSpPr>
          <p:cNvPr id="236" name="min-max norm"/>
          <p:cNvSpPr txBox="1"/>
          <p:nvPr/>
        </p:nvSpPr>
        <p:spPr>
          <a:xfrm>
            <a:off x="9366889" y="1392202"/>
            <a:ext cx="1938786" cy="34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/>
            </a:lvl1pPr>
          </a:lstStyle>
          <a:p>
            <a:r>
              <a:t>min-max norm</a:t>
            </a:r>
          </a:p>
        </p:txBody>
      </p:sp>
      <p:sp>
        <p:nvSpPr>
          <p:cNvPr id="237" name="data"/>
          <p:cNvSpPr txBox="1"/>
          <p:nvPr/>
        </p:nvSpPr>
        <p:spPr>
          <a:xfrm>
            <a:off x="397565" y="1392202"/>
            <a:ext cx="1938786" cy="34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/>
            </a:lvl1pPr>
          </a:lstStyle>
          <a:p>
            <a:r>
              <a:t>data</a:t>
            </a:r>
          </a:p>
        </p:txBody>
      </p:sp>
      <p:sp>
        <p:nvSpPr>
          <p:cNvPr id="238" name="이미지"/>
          <p:cNvSpPr>
            <a:spLocks noGrp="1"/>
          </p:cNvSpPr>
          <p:nvPr>
            <p:ph type="pic" sz="quarter" idx="23"/>
          </p:nvPr>
        </p:nvSpPr>
        <p:spPr>
          <a:xfrm>
            <a:off x="116440" y="1740631"/>
            <a:ext cx="2913214" cy="20733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9" name="이미지"/>
          <p:cNvSpPr>
            <a:spLocks noGrp="1"/>
          </p:cNvSpPr>
          <p:nvPr>
            <p:ph type="pic" sz="quarter" idx="24"/>
          </p:nvPr>
        </p:nvSpPr>
        <p:spPr>
          <a:xfrm>
            <a:off x="3029653" y="1740631"/>
            <a:ext cx="2991950" cy="205587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0" name="이미지"/>
          <p:cNvSpPr>
            <a:spLocks noGrp="1"/>
          </p:cNvSpPr>
          <p:nvPr>
            <p:ph type="pic" sz="quarter" idx="25"/>
          </p:nvPr>
        </p:nvSpPr>
        <p:spPr>
          <a:xfrm>
            <a:off x="6021601" y="1740631"/>
            <a:ext cx="2939460" cy="205587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1" name="이미지"/>
          <p:cNvSpPr>
            <a:spLocks noGrp="1"/>
          </p:cNvSpPr>
          <p:nvPr>
            <p:ph type="pic" sz="quarter" idx="26"/>
          </p:nvPr>
        </p:nvSpPr>
        <p:spPr>
          <a:xfrm>
            <a:off x="8961060" y="1740631"/>
            <a:ext cx="3070685" cy="209086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2" name="이미지"/>
          <p:cNvSpPr>
            <a:spLocks noGrp="1"/>
          </p:cNvSpPr>
          <p:nvPr>
            <p:ph type="pic" sz="quarter" idx="27"/>
          </p:nvPr>
        </p:nvSpPr>
        <p:spPr>
          <a:xfrm>
            <a:off x="116440" y="3937173"/>
            <a:ext cx="2932592" cy="208716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3" name="이미지"/>
          <p:cNvSpPr>
            <a:spLocks noGrp="1"/>
          </p:cNvSpPr>
          <p:nvPr>
            <p:ph type="pic" sz="quarter" idx="28"/>
          </p:nvPr>
        </p:nvSpPr>
        <p:spPr>
          <a:xfrm>
            <a:off x="3049031" y="3937173"/>
            <a:ext cx="2985432" cy="208716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4" name="이미지"/>
          <p:cNvSpPr>
            <a:spLocks noGrp="1"/>
          </p:cNvSpPr>
          <p:nvPr>
            <p:ph type="pic" sz="quarter" idx="29"/>
          </p:nvPr>
        </p:nvSpPr>
        <p:spPr>
          <a:xfrm>
            <a:off x="6034462" y="3937173"/>
            <a:ext cx="2985432" cy="208716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5" name="이미지"/>
          <p:cNvSpPr>
            <a:spLocks noGrp="1"/>
          </p:cNvSpPr>
          <p:nvPr>
            <p:ph type="pic" sz="quarter" idx="30"/>
          </p:nvPr>
        </p:nvSpPr>
        <p:spPr>
          <a:xfrm>
            <a:off x="9019893" y="3937173"/>
            <a:ext cx="3011852" cy="208716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6" name="log mel"/>
          <p:cNvSpPr txBox="1"/>
          <p:nvPr/>
        </p:nvSpPr>
        <p:spPr>
          <a:xfrm>
            <a:off x="397565" y="2551330"/>
            <a:ext cx="1938786" cy="34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FFFFFF"/>
                </a:solidFill>
              </a:defRPr>
            </a:lvl1pPr>
          </a:lstStyle>
          <a:p>
            <a:r>
              <a:t>log mel</a:t>
            </a:r>
          </a:p>
        </p:txBody>
      </p:sp>
      <p:sp>
        <p:nvSpPr>
          <p:cNvPr id="247" name="mel"/>
          <p:cNvSpPr txBox="1"/>
          <p:nvPr/>
        </p:nvSpPr>
        <p:spPr>
          <a:xfrm>
            <a:off x="397565" y="4806539"/>
            <a:ext cx="1938786" cy="34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>
                <a:solidFill>
                  <a:srgbClr val="FFFFFF"/>
                </a:solidFill>
              </a:defRPr>
            </a:lvl1pPr>
          </a:lstStyle>
          <a:p>
            <a:r>
              <a:t>mel</a:t>
            </a:r>
          </a:p>
        </p:txBody>
      </p:sp>
      <p:sp>
        <p:nvSpPr>
          <p:cNvPr id="248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47069" y="6402105"/>
            <a:ext cx="412066" cy="33308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내용정리 복사본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그룹"/>
          <p:cNvGrpSpPr/>
          <p:nvPr/>
        </p:nvGrpSpPr>
        <p:grpSpPr>
          <a:xfrm>
            <a:off x="98245" y="112958"/>
            <a:ext cx="11951694" cy="444405"/>
            <a:chOff x="0" y="0"/>
            <a:chExt cx="11951693" cy="444404"/>
          </a:xfrm>
        </p:grpSpPr>
        <p:sp>
          <p:nvSpPr>
            <p:cNvPr id="255" name="직선 연결선 28"/>
            <p:cNvSpPr/>
            <p:nvPr/>
          </p:nvSpPr>
          <p:spPr>
            <a:xfrm>
              <a:off x="470946" y="415829"/>
              <a:ext cx="11480748" cy="1"/>
            </a:xfrm>
            <a:prstGeom prst="line">
              <a:avLst/>
            </a:prstGeom>
            <a:noFill/>
            <a:ln w="57150" cap="flat">
              <a:solidFill>
                <a:srgbClr val="A1D7D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grpSp>
          <p:nvGrpSpPr>
            <p:cNvPr id="279" name="그래픽 4"/>
            <p:cNvGrpSpPr/>
            <p:nvPr/>
          </p:nvGrpSpPr>
          <p:grpSpPr>
            <a:xfrm>
              <a:off x="-1" y="-1"/>
              <a:ext cx="470948" cy="444406"/>
              <a:chOff x="0" y="0"/>
              <a:chExt cx="470946" cy="444404"/>
            </a:xfrm>
          </p:grpSpPr>
          <p:sp>
            <p:nvSpPr>
              <p:cNvPr id="256" name="자유형: 도형 6"/>
              <p:cNvSpPr/>
              <p:nvPr/>
            </p:nvSpPr>
            <p:spPr>
              <a:xfrm>
                <a:off x="294350" y="65760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57" name="자유형: 도형 7"/>
              <p:cNvSpPr/>
              <p:nvPr/>
            </p:nvSpPr>
            <p:spPr>
              <a:xfrm>
                <a:off x="200822" y="110131"/>
                <a:ext cx="43407" cy="397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03" y="21600"/>
                    </a:moveTo>
                    <a:lnTo>
                      <a:pt x="21600" y="7457"/>
                    </a:lnTo>
                    <a:cubicBezTo>
                      <a:pt x="20837" y="5946"/>
                      <a:pt x="20361" y="4240"/>
                      <a:pt x="20361" y="2393"/>
                    </a:cubicBezTo>
                    <a:cubicBezTo>
                      <a:pt x="20361" y="2388"/>
                      <a:pt x="20361" y="2382"/>
                      <a:pt x="20361" y="2372"/>
                    </a:cubicBezTo>
                    <a:lnTo>
                      <a:pt x="8896" y="0"/>
                    </a:lnTo>
                    <a:cubicBezTo>
                      <a:pt x="7879" y="3610"/>
                      <a:pt x="5166" y="6418"/>
                      <a:pt x="1748" y="7216"/>
                    </a:cubicBezTo>
                    <a:lnTo>
                      <a:pt x="0" y="16646"/>
                    </a:lnTo>
                    <a:cubicBezTo>
                      <a:pt x="1973" y="17690"/>
                      <a:pt x="3563" y="19433"/>
                      <a:pt x="4503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58" name="자유형: 도형 8"/>
              <p:cNvSpPr/>
              <p:nvPr/>
            </p:nvSpPr>
            <p:spPr>
              <a:xfrm>
                <a:off x="225251" y="3672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59" name="자유형: 도형 11"/>
              <p:cNvSpPr/>
              <p:nvPr/>
            </p:nvSpPr>
            <p:spPr>
              <a:xfrm>
                <a:off x="251378" y="104834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0" name="자유형: 도형 12"/>
              <p:cNvSpPr/>
              <p:nvPr/>
            </p:nvSpPr>
            <p:spPr>
              <a:xfrm>
                <a:off x="246573" y="56681"/>
                <a:ext cx="40860" cy="418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627"/>
                    </a:moveTo>
                    <a:lnTo>
                      <a:pt x="6253" y="19998"/>
                    </a:lnTo>
                    <a:cubicBezTo>
                      <a:pt x="6722" y="19933"/>
                      <a:pt x="7186" y="19858"/>
                      <a:pt x="7666" y="19858"/>
                    </a:cubicBezTo>
                    <a:cubicBezTo>
                      <a:pt x="9803" y="19858"/>
                      <a:pt x="11787" y="20505"/>
                      <a:pt x="13429" y="21600"/>
                    </a:cubicBezTo>
                    <a:lnTo>
                      <a:pt x="21600" y="14704"/>
                    </a:lnTo>
                    <a:cubicBezTo>
                      <a:pt x="20703" y="13221"/>
                      <a:pt x="20157" y="11519"/>
                      <a:pt x="20157" y="9678"/>
                    </a:cubicBezTo>
                    <a:cubicBezTo>
                      <a:pt x="20157" y="8723"/>
                      <a:pt x="20340" y="7817"/>
                      <a:pt x="20600" y="6941"/>
                    </a:cubicBezTo>
                    <a:lnTo>
                      <a:pt x="2489" y="0"/>
                    </a:lnTo>
                    <a:cubicBezTo>
                      <a:pt x="1826" y="1025"/>
                      <a:pt x="984" y="1901"/>
                      <a:pt x="0" y="262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1" name="자유형: 도형 13"/>
              <p:cNvSpPr/>
              <p:nvPr/>
            </p:nvSpPr>
            <p:spPr>
              <a:xfrm>
                <a:off x="214628" y="130903"/>
                <a:ext cx="65637" cy="333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44" y="1138"/>
                    </a:moveTo>
                    <a:cubicBezTo>
                      <a:pt x="16768" y="1620"/>
                      <a:pt x="16047" y="1926"/>
                      <a:pt x="15285" y="1926"/>
                    </a:cubicBezTo>
                    <a:cubicBezTo>
                      <a:pt x="14050" y="1926"/>
                      <a:pt x="12910" y="1201"/>
                      <a:pt x="11932" y="0"/>
                    </a:cubicBezTo>
                    <a:lnTo>
                      <a:pt x="0" y="17785"/>
                    </a:lnTo>
                    <a:lnTo>
                      <a:pt x="20016" y="21600"/>
                    </a:lnTo>
                    <a:cubicBezTo>
                      <a:pt x="20314" y="19530"/>
                      <a:pt x="20854" y="17654"/>
                      <a:pt x="21600" y="16166"/>
                    </a:cubicBezTo>
                    <a:lnTo>
                      <a:pt x="17444" y="113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2" name="자유형: 도형 14"/>
              <p:cNvSpPr/>
              <p:nvPr/>
            </p:nvSpPr>
            <p:spPr>
              <a:xfrm>
                <a:off x="275623" y="91636"/>
                <a:ext cx="60465" cy="657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54" y="1040"/>
                    </a:moveTo>
                    <a:cubicBezTo>
                      <a:pt x="8872" y="1040"/>
                      <a:pt x="7683" y="698"/>
                      <a:pt x="6652" y="133"/>
                    </a:cubicBezTo>
                    <a:lnTo>
                      <a:pt x="948" y="4677"/>
                    </a:lnTo>
                    <a:cubicBezTo>
                      <a:pt x="1423" y="5536"/>
                      <a:pt x="1716" y="6497"/>
                      <a:pt x="1716" y="7525"/>
                    </a:cubicBezTo>
                    <a:cubicBezTo>
                      <a:pt x="1716" y="9116"/>
                      <a:pt x="1058" y="10556"/>
                      <a:pt x="0" y="11672"/>
                    </a:cubicBezTo>
                    <a:lnTo>
                      <a:pt x="4643" y="19504"/>
                    </a:lnTo>
                    <a:cubicBezTo>
                      <a:pt x="5256" y="19339"/>
                      <a:pt x="5890" y="19225"/>
                      <a:pt x="6562" y="19225"/>
                    </a:cubicBezTo>
                    <a:cubicBezTo>
                      <a:pt x="8727" y="19225"/>
                      <a:pt x="10640" y="20163"/>
                      <a:pt x="11908" y="21600"/>
                    </a:cubicBezTo>
                    <a:lnTo>
                      <a:pt x="19232" y="17497"/>
                    </a:lnTo>
                    <a:cubicBezTo>
                      <a:pt x="19222" y="17354"/>
                      <a:pt x="19184" y="17218"/>
                      <a:pt x="19184" y="17072"/>
                    </a:cubicBezTo>
                    <a:cubicBezTo>
                      <a:pt x="19184" y="15154"/>
                      <a:pt x="20132" y="13448"/>
                      <a:pt x="21600" y="12281"/>
                    </a:cubicBezTo>
                    <a:lnTo>
                      <a:pt x="13921" y="0"/>
                    </a:lnTo>
                    <a:cubicBezTo>
                      <a:pt x="12835" y="653"/>
                      <a:pt x="11546" y="1040"/>
                      <a:pt x="10154" y="10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3" name="자유형: 도형 15"/>
              <p:cNvSpPr/>
              <p:nvPr/>
            </p:nvSpPr>
            <p:spPr>
              <a:xfrm>
                <a:off x="284296" y="159770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4" name="자유형: 도형 24"/>
              <p:cNvSpPr/>
              <p:nvPr/>
            </p:nvSpPr>
            <p:spPr>
              <a:xfrm>
                <a:off x="184594" y="55832"/>
                <a:ext cx="37918" cy="304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2203"/>
                    </a:moveTo>
                    <a:lnTo>
                      <a:pt x="5397" y="21600"/>
                    </a:lnTo>
                    <a:cubicBezTo>
                      <a:pt x="6518" y="21121"/>
                      <a:pt x="7700" y="20806"/>
                      <a:pt x="8948" y="20806"/>
                    </a:cubicBezTo>
                    <a:cubicBezTo>
                      <a:pt x="10157" y="20806"/>
                      <a:pt x="11300" y="21107"/>
                      <a:pt x="12389" y="21559"/>
                    </a:cubicBezTo>
                    <a:lnTo>
                      <a:pt x="21600" y="3744"/>
                    </a:lnTo>
                    <a:cubicBezTo>
                      <a:pt x="20599" y="2690"/>
                      <a:pt x="19764" y="1431"/>
                      <a:pt x="19116" y="0"/>
                    </a:cubicBezTo>
                    <a:lnTo>
                      <a:pt x="2424" y="2922"/>
                    </a:lnTo>
                    <a:cubicBezTo>
                      <a:pt x="2429" y="3162"/>
                      <a:pt x="2479" y="3388"/>
                      <a:pt x="2479" y="3628"/>
                    </a:cubicBezTo>
                    <a:cubicBezTo>
                      <a:pt x="2484" y="6885"/>
                      <a:pt x="1528" y="9842"/>
                      <a:pt x="0" y="1220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5" name="자유형: 도형 26"/>
              <p:cNvSpPr/>
              <p:nvPr/>
            </p:nvSpPr>
            <p:spPr>
              <a:xfrm>
                <a:off x="190605" y="94801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6" name="자유형: 도형 31"/>
              <p:cNvSpPr/>
              <p:nvPr/>
            </p:nvSpPr>
            <p:spPr>
              <a:xfrm>
                <a:off x="214465" y="65384"/>
                <a:ext cx="35013" cy="39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16" y="19022"/>
                    </a:moveTo>
                    <a:lnTo>
                      <a:pt x="18392" y="21600"/>
                    </a:lnTo>
                    <a:cubicBezTo>
                      <a:pt x="19201" y="20327"/>
                      <a:pt x="20285" y="19221"/>
                      <a:pt x="21600" y="18346"/>
                    </a:cubicBezTo>
                    <a:lnTo>
                      <a:pt x="14309" y="58"/>
                    </a:lnTo>
                    <a:cubicBezTo>
                      <a:pt x="13755" y="126"/>
                      <a:pt x="13208" y="205"/>
                      <a:pt x="12636" y="205"/>
                    </a:cubicBezTo>
                    <a:cubicBezTo>
                      <a:pt x="11851" y="205"/>
                      <a:pt x="11089" y="126"/>
                      <a:pt x="10345" y="0"/>
                    </a:cubicBezTo>
                    <a:lnTo>
                      <a:pt x="0" y="14143"/>
                    </a:lnTo>
                    <a:cubicBezTo>
                      <a:pt x="1423" y="15495"/>
                      <a:pt x="2458" y="17161"/>
                      <a:pt x="2916" y="1902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7" name="자유형: 도형 32"/>
              <p:cNvSpPr/>
              <p:nvPr/>
            </p:nvSpPr>
            <p:spPr>
              <a:xfrm>
                <a:off x="182761" y="148395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8" name="자유형: 도형 33"/>
              <p:cNvSpPr/>
              <p:nvPr/>
            </p:nvSpPr>
            <p:spPr>
              <a:xfrm>
                <a:off x="292285" y="154261"/>
                <a:ext cx="46147" cy="639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854" y="0"/>
                    </a:moveTo>
                    <a:lnTo>
                      <a:pt x="9700" y="4023"/>
                    </a:lnTo>
                    <a:cubicBezTo>
                      <a:pt x="9786" y="4384"/>
                      <a:pt x="9854" y="4752"/>
                      <a:pt x="9854" y="5130"/>
                    </a:cubicBezTo>
                    <a:cubicBezTo>
                      <a:pt x="9854" y="8274"/>
                      <a:pt x="6752" y="10909"/>
                      <a:pt x="2633" y="11521"/>
                    </a:cubicBezTo>
                    <a:lnTo>
                      <a:pt x="0" y="19763"/>
                    </a:lnTo>
                    <a:cubicBezTo>
                      <a:pt x="1549" y="20118"/>
                      <a:pt x="2908" y="20753"/>
                      <a:pt x="3970" y="21600"/>
                    </a:cubicBezTo>
                    <a:lnTo>
                      <a:pt x="21600" y="1906"/>
                    </a:lnTo>
                    <a:cubicBezTo>
                      <a:pt x="20516" y="1420"/>
                      <a:pt x="19572" y="775"/>
                      <a:pt x="188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9" name="자유형: 도형 35"/>
              <p:cNvSpPr/>
              <p:nvPr/>
            </p:nvSpPr>
            <p:spPr>
              <a:xfrm>
                <a:off x="276761" y="221459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0" name="자유형: 도형 36"/>
              <p:cNvSpPr/>
              <p:nvPr/>
            </p:nvSpPr>
            <p:spPr>
              <a:xfrm>
                <a:off x="338971" y="133875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1" name="자유형: 도형 37"/>
              <p:cNvSpPr/>
              <p:nvPr/>
            </p:nvSpPr>
            <p:spPr>
              <a:xfrm>
                <a:off x="0" y="-1"/>
                <a:ext cx="470947" cy="267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78" y="0"/>
                    </a:moveTo>
                    <a:lnTo>
                      <a:pt x="221" y="0"/>
                    </a:lnTo>
                    <a:cubicBezTo>
                      <a:pt x="99" y="0"/>
                      <a:pt x="0" y="174"/>
                      <a:pt x="0" y="389"/>
                    </a:cubicBez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389"/>
                    </a:lnTo>
                    <a:cubicBezTo>
                      <a:pt x="21600" y="173"/>
                      <a:pt x="21501" y="0"/>
                      <a:pt x="21378" y="0"/>
                    </a:cubicBezTo>
                    <a:close/>
                    <a:moveTo>
                      <a:pt x="15992" y="13134"/>
                    </a:moveTo>
                    <a:cubicBezTo>
                      <a:pt x="15982" y="13134"/>
                      <a:pt x="15973" y="13129"/>
                      <a:pt x="15963" y="13129"/>
                    </a:cubicBezTo>
                    <a:lnTo>
                      <a:pt x="14015" y="18432"/>
                    </a:lnTo>
                    <a:cubicBezTo>
                      <a:pt x="14020" y="18499"/>
                      <a:pt x="14026" y="18566"/>
                      <a:pt x="14026" y="18636"/>
                    </a:cubicBezTo>
                    <a:cubicBezTo>
                      <a:pt x="14026" y="19495"/>
                      <a:pt x="13628" y="20195"/>
                      <a:pt x="13138" y="20195"/>
                    </a:cubicBezTo>
                    <a:cubicBezTo>
                      <a:pt x="12649" y="20195"/>
                      <a:pt x="12251" y="19496"/>
                      <a:pt x="12251" y="18636"/>
                    </a:cubicBezTo>
                    <a:cubicBezTo>
                      <a:pt x="12251" y="18501"/>
                      <a:pt x="12264" y="18372"/>
                      <a:pt x="12282" y="18248"/>
                    </a:cubicBezTo>
                    <a:lnTo>
                      <a:pt x="9394" y="13933"/>
                    </a:lnTo>
                    <a:cubicBezTo>
                      <a:pt x="9240" y="14161"/>
                      <a:pt x="9043" y="14304"/>
                      <a:pt x="8827" y="14304"/>
                    </a:cubicBezTo>
                    <a:cubicBezTo>
                      <a:pt x="8337" y="14304"/>
                      <a:pt x="7939" y="13605"/>
                      <a:pt x="7939" y="12746"/>
                    </a:cubicBezTo>
                    <a:cubicBezTo>
                      <a:pt x="7939" y="12729"/>
                      <a:pt x="7942" y="12713"/>
                      <a:pt x="7942" y="12697"/>
                    </a:cubicBezTo>
                    <a:lnTo>
                      <a:pt x="5997" y="10628"/>
                    </a:lnTo>
                    <a:cubicBezTo>
                      <a:pt x="5879" y="10730"/>
                      <a:pt x="5748" y="10793"/>
                      <a:pt x="5607" y="10793"/>
                    </a:cubicBezTo>
                    <a:cubicBezTo>
                      <a:pt x="5118" y="10793"/>
                      <a:pt x="4720" y="10094"/>
                      <a:pt x="4720" y="9235"/>
                    </a:cubicBezTo>
                    <a:cubicBezTo>
                      <a:pt x="4720" y="8374"/>
                      <a:pt x="5118" y="7675"/>
                      <a:pt x="5607" y="7675"/>
                    </a:cubicBezTo>
                    <a:cubicBezTo>
                      <a:pt x="5677" y="7675"/>
                      <a:pt x="5744" y="7692"/>
                      <a:pt x="5809" y="7720"/>
                    </a:cubicBezTo>
                    <a:lnTo>
                      <a:pt x="6985" y="5595"/>
                    </a:lnTo>
                    <a:cubicBezTo>
                      <a:pt x="6927" y="5389"/>
                      <a:pt x="6892" y="5159"/>
                      <a:pt x="6892" y="4914"/>
                    </a:cubicBezTo>
                    <a:cubicBezTo>
                      <a:pt x="6892" y="4055"/>
                      <a:pt x="7290" y="3355"/>
                      <a:pt x="7779" y="3355"/>
                    </a:cubicBezTo>
                    <a:cubicBezTo>
                      <a:pt x="8093" y="3355"/>
                      <a:pt x="8369" y="3646"/>
                      <a:pt x="8527" y="4082"/>
                    </a:cubicBezTo>
                    <a:lnTo>
                      <a:pt x="9889" y="3745"/>
                    </a:lnTo>
                    <a:cubicBezTo>
                      <a:pt x="9889" y="3745"/>
                      <a:pt x="9889" y="3744"/>
                      <a:pt x="9889" y="3744"/>
                    </a:cubicBezTo>
                    <a:cubicBezTo>
                      <a:pt x="9889" y="2884"/>
                      <a:pt x="10286" y="2184"/>
                      <a:pt x="10776" y="2184"/>
                    </a:cubicBezTo>
                    <a:cubicBezTo>
                      <a:pt x="11265" y="2184"/>
                      <a:pt x="11663" y="2883"/>
                      <a:pt x="11663" y="3744"/>
                    </a:cubicBezTo>
                    <a:cubicBezTo>
                      <a:pt x="11663" y="3773"/>
                      <a:pt x="11659" y="3800"/>
                      <a:pt x="11658" y="3828"/>
                    </a:cubicBezTo>
                    <a:lnTo>
                      <a:pt x="13322" y="4977"/>
                    </a:lnTo>
                    <a:cubicBezTo>
                      <a:pt x="13482" y="4698"/>
                      <a:pt x="13702" y="4525"/>
                      <a:pt x="13945" y="4525"/>
                    </a:cubicBezTo>
                    <a:cubicBezTo>
                      <a:pt x="14434" y="4525"/>
                      <a:pt x="14832" y="5224"/>
                      <a:pt x="14832" y="6085"/>
                    </a:cubicBezTo>
                    <a:cubicBezTo>
                      <a:pt x="14832" y="6332"/>
                      <a:pt x="14796" y="6563"/>
                      <a:pt x="14737" y="6771"/>
                    </a:cubicBezTo>
                    <a:lnTo>
                      <a:pt x="15810" y="10050"/>
                    </a:lnTo>
                    <a:cubicBezTo>
                      <a:pt x="15869" y="10029"/>
                      <a:pt x="15930" y="10017"/>
                      <a:pt x="15992" y="10017"/>
                    </a:cubicBezTo>
                    <a:cubicBezTo>
                      <a:pt x="16481" y="10017"/>
                      <a:pt x="16879" y="10716"/>
                      <a:pt x="16879" y="11577"/>
                    </a:cubicBezTo>
                    <a:cubicBezTo>
                      <a:pt x="16879" y="12437"/>
                      <a:pt x="16481" y="13134"/>
                      <a:pt x="15992" y="131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2" name="자유형: 도형 38"/>
              <p:cNvSpPr/>
              <p:nvPr/>
            </p:nvSpPr>
            <p:spPr>
              <a:xfrm>
                <a:off x="112572" y="104844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3" name="자유형: 도형 39"/>
              <p:cNvSpPr/>
              <p:nvPr/>
            </p:nvSpPr>
            <p:spPr>
              <a:xfrm>
                <a:off x="159915" y="5124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4" name="자유형: 도형 40"/>
              <p:cNvSpPr/>
              <p:nvPr/>
            </p:nvSpPr>
            <p:spPr>
              <a:xfrm>
                <a:off x="214001" y="167980"/>
                <a:ext cx="74155" cy="497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62" y="19197"/>
                    </a:moveTo>
                    <a:lnTo>
                      <a:pt x="21600" y="8604"/>
                    </a:lnTo>
                    <a:cubicBezTo>
                      <a:pt x="19731" y="7716"/>
                      <a:pt x="18284" y="5439"/>
                      <a:pt x="17829" y="2571"/>
                    </a:cubicBezTo>
                    <a:lnTo>
                      <a:pt x="0" y="0"/>
                    </a:lnTo>
                    <a:lnTo>
                      <a:pt x="17061" y="21600"/>
                    </a:lnTo>
                    <a:cubicBezTo>
                      <a:pt x="17834" y="20403"/>
                      <a:pt x="18835" y="19544"/>
                      <a:pt x="19962" y="1919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5" name="자유형: 도형 41"/>
              <p:cNvSpPr/>
              <p:nvPr/>
            </p:nvSpPr>
            <p:spPr>
              <a:xfrm>
                <a:off x="135486" y="76778"/>
                <a:ext cx="50518" cy="322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236" y="21600"/>
                    </a:moveTo>
                    <a:lnTo>
                      <a:pt x="19525" y="17277"/>
                    </a:lnTo>
                    <a:cubicBezTo>
                      <a:pt x="19706" y="14454"/>
                      <a:pt x="20449" y="11915"/>
                      <a:pt x="21600" y="9918"/>
                    </a:cubicBezTo>
                    <a:lnTo>
                      <a:pt x="17697" y="1383"/>
                    </a:lnTo>
                    <a:cubicBezTo>
                      <a:pt x="16736" y="1997"/>
                      <a:pt x="15688" y="2345"/>
                      <a:pt x="14591" y="2345"/>
                    </a:cubicBezTo>
                    <a:cubicBezTo>
                      <a:pt x="12834" y="2345"/>
                      <a:pt x="11213" y="1467"/>
                      <a:pt x="9872" y="0"/>
                    </a:cubicBezTo>
                    <a:lnTo>
                      <a:pt x="0" y="15882"/>
                    </a:lnTo>
                    <a:cubicBezTo>
                      <a:pt x="1044" y="17426"/>
                      <a:pt x="1811" y="19390"/>
                      <a:pt x="2236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6" name="자유형: 도형 42"/>
              <p:cNvSpPr/>
              <p:nvPr/>
            </p:nvSpPr>
            <p:spPr>
              <a:xfrm>
                <a:off x="138400" y="112119"/>
                <a:ext cx="56200" cy="358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358" y="16111"/>
                    </a:moveTo>
                    <a:lnTo>
                      <a:pt x="21600" y="6483"/>
                    </a:lnTo>
                    <a:cubicBezTo>
                      <a:pt x="19520" y="5465"/>
                      <a:pt x="17818" y="3105"/>
                      <a:pt x="16965" y="0"/>
                    </a:cubicBezTo>
                    <a:lnTo>
                      <a:pt x="1049" y="3989"/>
                    </a:lnTo>
                    <a:cubicBezTo>
                      <a:pt x="849" y="5390"/>
                      <a:pt x="493" y="6704"/>
                      <a:pt x="0" y="7867"/>
                    </a:cubicBezTo>
                    <a:lnTo>
                      <a:pt x="14473" y="21600"/>
                    </a:lnTo>
                    <a:cubicBezTo>
                      <a:pt x="15712" y="18460"/>
                      <a:pt x="17866" y="16338"/>
                      <a:pt x="20358" y="161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7" name="자유형: 도형 43"/>
              <p:cNvSpPr/>
              <p:nvPr/>
            </p:nvSpPr>
            <p:spPr>
              <a:xfrm>
                <a:off x="230596" y="295690"/>
                <a:ext cx="9745" cy="9746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8" name="자유형: 도형 44"/>
              <p:cNvSpPr/>
              <p:nvPr/>
            </p:nvSpPr>
            <p:spPr>
              <a:xfrm>
                <a:off x="0" y="277581"/>
                <a:ext cx="470938" cy="1668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576"/>
                    </a:lnTo>
                    <a:cubicBezTo>
                      <a:pt x="0" y="6921"/>
                      <a:pt x="99" y="7200"/>
                      <a:pt x="221" y="7200"/>
                    </a:cubicBezTo>
                    <a:lnTo>
                      <a:pt x="8418" y="7200"/>
                    </a:lnTo>
                    <a:cubicBezTo>
                      <a:pt x="8335" y="11493"/>
                      <a:pt x="7439" y="14331"/>
                      <a:pt x="6705" y="16618"/>
                    </a:cubicBezTo>
                    <a:cubicBezTo>
                      <a:pt x="6181" y="18250"/>
                      <a:pt x="5767" y="19539"/>
                      <a:pt x="5767" y="20975"/>
                    </a:cubicBezTo>
                    <a:cubicBezTo>
                      <a:pt x="5767" y="21320"/>
                      <a:pt x="5866" y="21600"/>
                      <a:pt x="5989" y="21600"/>
                    </a:cubicBezTo>
                    <a:lnTo>
                      <a:pt x="15611" y="21600"/>
                    </a:lnTo>
                    <a:cubicBezTo>
                      <a:pt x="15733" y="21600"/>
                      <a:pt x="15832" y="21320"/>
                      <a:pt x="15832" y="20975"/>
                    </a:cubicBezTo>
                    <a:cubicBezTo>
                      <a:pt x="15832" y="19539"/>
                      <a:pt x="15419" y="18248"/>
                      <a:pt x="14895" y="16618"/>
                    </a:cubicBezTo>
                    <a:cubicBezTo>
                      <a:pt x="14160" y="14331"/>
                      <a:pt x="13265" y="11491"/>
                      <a:pt x="13182" y="7200"/>
                    </a:cubicBezTo>
                    <a:lnTo>
                      <a:pt x="21379" y="7200"/>
                    </a:lnTo>
                    <a:cubicBezTo>
                      <a:pt x="21501" y="7200"/>
                      <a:pt x="21600" y="6921"/>
                      <a:pt x="21600" y="6576"/>
                    </a:cubicBezTo>
                    <a:lnTo>
                      <a:pt x="21600" y="0"/>
                    </a:lnTo>
                    <a:lnTo>
                      <a:pt x="0" y="0"/>
                    </a:lnTo>
                    <a:close/>
                    <a:moveTo>
                      <a:pt x="10800" y="4856"/>
                    </a:moveTo>
                    <a:cubicBezTo>
                      <a:pt x="10433" y="4856"/>
                      <a:pt x="10134" y="4011"/>
                      <a:pt x="10134" y="2974"/>
                    </a:cubicBezTo>
                    <a:cubicBezTo>
                      <a:pt x="10134" y="1939"/>
                      <a:pt x="10433" y="1096"/>
                      <a:pt x="10800" y="1096"/>
                    </a:cubicBezTo>
                    <a:cubicBezTo>
                      <a:pt x="11167" y="1096"/>
                      <a:pt x="11466" y="1939"/>
                      <a:pt x="11466" y="2974"/>
                    </a:cubicBezTo>
                    <a:cubicBezTo>
                      <a:pt x="11466" y="4011"/>
                      <a:pt x="11167" y="4856"/>
                      <a:pt x="10800" y="4856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281" name="TextBox 16"/>
          <p:cNvSpPr txBox="1"/>
          <p:nvPr/>
        </p:nvSpPr>
        <p:spPr>
          <a:xfrm>
            <a:off x="8150773" y="268100"/>
            <a:ext cx="3889972" cy="311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0000"/>
              </a:lnSpc>
              <a:defRPr sz="1600">
                <a:solidFill>
                  <a:srgbClr val="3D3B3B"/>
                </a:solidFill>
              </a:defRPr>
            </a:lvl1pPr>
          </a:lstStyle>
          <a:p>
            <a:r>
              <a:t>Speech Depression Detection</a:t>
            </a:r>
          </a:p>
        </p:txBody>
      </p:sp>
      <p:sp>
        <p:nvSpPr>
          <p:cNvPr id="282" name="TextBox 17"/>
          <p:cNvSpPr txBox="1"/>
          <p:nvPr/>
        </p:nvSpPr>
        <p:spPr>
          <a:xfrm>
            <a:off x="672071" y="74398"/>
            <a:ext cx="4369121" cy="507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ct val="90000"/>
              </a:lnSpc>
              <a:defRPr sz="3000" b="1"/>
            </a:lvl1pPr>
          </a:lstStyle>
          <a:p>
            <a:r>
              <a:t>Depression Decision </a:t>
            </a:r>
          </a:p>
        </p:txBody>
      </p:sp>
      <p:sp>
        <p:nvSpPr>
          <p:cNvPr id="283" name="TextBox 3"/>
          <p:cNvSpPr txBox="1">
            <a:spLocks noGrp="1"/>
          </p:cNvSpPr>
          <p:nvPr>
            <p:ph type="body" sz="quarter" idx="21"/>
          </p:nvPr>
        </p:nvSpPr>
        <p:spPr>
          <a:xfrm>
            <a:off x="333719" y="729806"/>
            <a:ext cx="6727173" cy="50705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1. All Train Dataset (14997)</a:t>
            </a:r>
          </a:p>
        </p:txBody>
      </p:sp>
      <p:sp>
        <p:nvSpPr>
          <p:cNvPr id="284" name="8BSgE5VBGWrM4AAAAASUVORK5CYII=.png"/>
          <p:cNvSpPr>
            <a:spLocks noGrp="1"/>
          </p:cNvSpPr>
          <p:nvPr>
            <p:ph type="pic" sz="quarter" idx="22"/>
          </p:nvPr>
        </p:nvSpPr>
        <p:spPr>
          <a:xfrm>
            <a:off x="333719" y="1709751"/>
            <a:ext cx="3092248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85" name="a3AuMabtZTNJz6JPGtixdtoLz8FEzs4Jzj8DMrOCcCMzMCs6JwMys4JwIzMwKzonAzKzgnAjMzArOicDMrOD+P6JH8qS1lJVGAAAAAElFTkSuQmCC.png"/>
          <p:cNvSpPr>
            <a:spLocks noGrp="1"/>
          </p:cNvSpPr>
          <p:nvPr>
            <p:ph type="pic" sz="quarter" idx="23"/>
          </p:nvPr>
        </p:nvSpPr>
        <p:spPr>
          <a:xfrm>
            <a:off x="333719" y="4469577"/>
            <a:ext cx="3092248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86" name="participant mean"/>
          <p:cNvSpPr txBox="1">
            <a:spLocks noGrp="1"/>
          </p:cNvSpPr>
          <p:nvPr>
            <p:ph type="body" sz="quarter" idx="24"/>
          </p:nvPr>
        </p:nvSpPr>
        <p:spPr>
          <a:xfrm>
            <a:off x="1958331" y="1376664"/>
            <a:ext cx="1783368" cy="33308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participant mean </a:t>
            </a:r>
          </a:p>
        </p:txBody>
      </p:sp>
      <p:sp>
        <p:nvSpPr>
          <p:cNvPr id="287" name="participant trimmed mean"/>
          <p:cNvSpPr txBox="1">
            <a:spLocks noGrp="1"/>
          </p:cNvSpPr>
          <p:nvPr>
            <p:ph type="body" sz="quarter" idx="25"/>
          </p:nvPr>
        </p:nvSpPr>
        <p:spPr>
          <a:xfrm>
            <a:off x="1958330" y="4136490"/>
            <a:ext cx="2661380" cy="33308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participant trimmed mean </a:t>
            </a:r>
          </a:p>
        </p:txBody>
      </p:sp>
      <p:sp>
        <p:nvSpPr>
          <p:cNvPr id="288" name="0 threshold:  0.4749862849712372  sensitivity:  0.7096774193548387   specificity:  0.7236842105263157…"/>
          <p:cNvSpPr txBox="1">
            <a:spLocks noGrp="1"/>
          </p:cNvSpPr>
          <p:nvPr>
            <p:ph type="body" sz="quarter" idx="26"/>
          </p:nvPr>
        </p:nvSpPr>
        <p:spPr>
          <a:xfrm>
            <a:off x="3697305" y="1709751"/>
            <a:ext cx="8104277" cy="548641"/>
          </a:xfrm>
          <a:prstGeom prst="rect">
            <a:avLst/>
          </a:prstGeom>
          <a:solidFill>
            <a:srgbClr val="FFFFFF"/>
          </a:solidFill>
        </p:spPr>
        <p:txBody>
          <a:bodyPr>
            <a:sp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000">
                <a:latin typeface="Courier"/>
                <a:ea typeface="Courier"/>
                <a:cs typeface="Courier"/>
                <a:sym typeface="Courier"/>
              </a:defRPr>
            </a:pPr>
            <a:r>
              <a:t>0 threshold:  0.4749862849712372  sensitivity:  0.7096774193548387   specificity:  0.7236842105263157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000">
                <a:latin typeface="Courier"/>
                <a:ea typeface="Courier"/>
                <a:cs typeface="Courier"/>
                <a:sym typeface="Courier"/>
              </a:defRPr>
            </a:pPr>
            <a:r>
              <a:t>1 threshold:  0.44909512996673584 sensitivity:  0.8064516129032258   specificity:  0.6710526315789473</a:t>
            </a:r>
          </a:p>
        </p:txBody>
      </p:sp>
      <p:sp>
        <p:nvSpPr>
          <p:cNvPr id="289" name="precision    recall  f1-score   support…"/>
          <p:cNvSpPr txBox="1">
            <a:spLocks noGrp="1"/>
          </p:cNvSpPr>
          <p:nvPr>
            <p:ph type="body" sz="quarter" idx="27"/>
          </p:nvPr>
        </p:nvSpPr>
        <p:spPr>
          <a:xfrm>
            <a:off x="3697305" y="2470769"/>
            <a:ext cx="3457487" cy="1107441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            precision    recall  f1-score   support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not depressed       0.86      0.72      0.79        76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depressed       0.51      0.71      0.59        31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 accuracy                           0.72       107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macro avg       0.69      0.72      0.69       107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weighted avg       0.76      0.72      0.73       107</a:t>
            </a:r>
          </a:p>
        </p:txBody>
      </p:sp>
      <p:sp>
        <p:nvSpPr>
          <p:cNvPr id="290" name="precision    recall  f1-score   support…"/>
          <p:cNvSpPr txBox="1">
            <a:spLocks noGrp="1"/>
          </p:cNvSpPr>
          <p:nvPr>
            <p:ph type="body" sz="quarter" idx="28"/>
          </p:nvPr>
        </p:nvSpPr>
        <p:spPr>
          <a:xfrm>
            <a:off x="8026169" y="2470769"/>
            <a:ext cx="3396517" cy="1107441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          precision    recall  f1-score   support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not depressed       0.89      0.67      0.77        76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depressed       0.50      0.81      0.62        31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 accuracy                           0.71       107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macro avg       0.70      0.74      0.69       107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weighted avg       0.78      0.71      0.72       107</a:t>
            </a:r>
          </a:p>
        </p:txBody>
      </p:sp>
      <p:sp>
        <p:nvSpPr>
          <p:cNvPr id="291" name="0 threshold:  0.4622403383255005 sensitivity:  0.7419354838709677   specificity:  0.7105263157894737…"/>
          <p:cNvSpPr txBox="1">
            <a:spLocks noGrp="1"/>
          </p:cNvSpPr>
          <p:nvPr>
            <p:ph type="body" sz="quarter" idx="29"/>
          </p:nvPr>
        </p:nvSpPr>
        <p:spPr>
          <a:xfrm>
            <a:off x="3697305" y="4469577"/>
            <a:ext cx="7725381" cy="548641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000">
                <a:latin typeface="Courier"/>
                <a:ea typeface="Courier"/>
                <a:cs typeface="Courier"/>
                <a:sym typeface="Courier"/>
              </a:defRPr>
            </a:pPr>
            <a:r>
              <a:t>0 threshold:  0.4622403383255005 sensitivity:  0.7419354838709677   specificity:  0.7105263157894737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000">
                <a:latin typeface="Courier"/>
                <a:ea typeface="Courier"/>
                <a:cs typeface="Courier"/>
                <a:sym typeface="Courier"/>
              </a:defRPr>
            </a:pPr>
            <a:r>
              <a:t>1 threshold:  0.4514715075492859 sensitivity:  0.8064516129032258   specificity:  0.6710526315789473</a:t>
            </a:r>
          </a:p>
        </p:txBody>
      </p:sp>
      <p:sp>
        <p:nvSpPr>
          <p:cNvPr id="292" name="precision    recall  f1-score   support…"/>
          <p:cNvSpPr txBox="1">
            <a:spLocks noGrp="1"/>
          </p:cNvSpPr>
          <p:nvPr>
            <p:ph type="body" sz="quarter" idx="30"/>
          </p:nvPr>
        </p:nvSpPr>
        <p:spPr>
          <a:xfrm>
            <a:off x="3697305" y="5054841"/>
            <a:ext cx="3457487" cy="1107441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            precision    recall  f1-score   support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not depressed       0.87      0.71      0.78        76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depressed       0.51      0.74      0.61        31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 accuracy                           0.72       107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macro avg       0.69      0.73      0.69       107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weighted avg       0.77      0.72      0.73       107</a:t>
            </a:r>
          </a:p>
        </p:txBody>
      </p:sp>
      <p:sp>
        <p:nvSpPr>
          <p:cNvPr id="293" name="precision    recall  f1-score   support…"/>
          <p:cNvSpPr txBox="1">
            <a:spLocks noGrp="1"/>
          </p:cNvSpPr>
          <p:nvPr>
            <p:ph type="body" sz="quarter" idx="31"/>
          </p:nvPr>
        </p:nvSpPr>
        <p:spPr>
          <a:xfrm>
            <a:off x="7965199" y="5018217"/>
            <a:ext cx="3457486" cy="1234441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            precision    recall  f1-score   support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not depressed       0.89      0.67      0.77        76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depressed       0.50      0.81      0.62        31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 accuracy                           0.71       107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   macro avg       0.70      0.74      0.69       107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800">
                <a:latin typeface="Courier"/>
                <a:ea typeface="Courier"/>
                <a:cs typeface="Courier"/>
                <a:sym typeface="Courier"/>
              </a:defRPr>
            </a:pPr>
            <a:r>
              <a:t> weighted avg       0.78      0.71      0.72       107</a:t>
            </a:r>
          </a:p>
        </p:txBody>
      </p:sp>
      <p:grpSp>
        <p:nvGrpSpPr>
          <p:cNvPr id="298" name="그룹"/>
          <p:cNvGrpSpPr/>
          <p:nvPr/>
        </p:nvGrpSpPr>
        <p:grpSpPr>
          <a:xfrm>
            <a:off x="8911591" y="729806"/>
            <a:ext cx="3045169" cy="520232"/>
            <a:chOff x="0" y="0"/>
            <a:chExt cx="3045168" cy="52023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4" name="방정식"/>
                <p:cNvSpPr txBox="1"/>
                <p:nvPr/>
              </p:nvSpPr>
              <p:spPr>
                <a:xfrm>
                  <a:off x="379338" y="316827"/>
                  <a:ext cx="2665831" cy="20340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𝑎𝑟𝑔𝑚𝑎𝑥</m:t>
                        </m:r>
                        <m:r>
                          <a:rPr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ad>
                          <m:radPr>
                            <m:degHide m:val="on"/>
                            <m:ctrlPr>
                              <a:rPr sz="1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sz="1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𝑠𝑒𝑛𝑠𝑖𝑡𝑖𝑣𝑖𝑡𝑦</m:t>
                            </m:r>
                            <m:r>
                              <a:rPr sz="1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×</m:t>
                            </m:r>
                            <m:r>
                              <a:rPr sz="1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𝑠𝑝𝑒𝑐𝑖𝑓𝑖𝑐𝑖𝑡𝑦</m:t>
                            </m:r>
                          </m:e>
                        </m:rad>
                        <m:r>
                          <a:rPr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1300"/>
                </a:p>
              </p:txBody>
            </p:sp>
          </mc:Choice>
          <mc:Fallback xmlns="">
            <p:sp>
              <p:nvSpPr>
                <p:cNvPr id="294" name="방정식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9338" y="316827"/>
                  <a:ext cx="2665831" cy="203404"/>
                </a:xfrm>
                <a:prstGeom prst="rect">
                  <a:avLst/>
                </a:prstGeom>
                <a:blipFill>
                  <a:blip r:embed="rId2"/>
                  <a:stretch>
                    <a:fillRect l="-2059" r="-2746" b="-51515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5" name="방정식"/>
                <p:cNvSpPr txBox="1"/>
                <p:nvPr/>
              </p:nvSpPr>
              <p:spPr>
                <a:xfrm>
                  <a:off x="379338" y="239"/>
                  <a:ext cx="2469364" cy="14611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𝑎𝑟𝑔𝑚𝑖𝑛</m:t>
                        </m:r>
                        <m:r>
                          <a:rPr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𝑠𝑒𝑛𝑠𝑖𝑡𝑖𝑣𝑖𝑡𝑦</m:t>
                        </m:r>
                        <m:r>
                          <a:rPr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𝑠𝑝𝑒𝑐𝑖𝑓𝑖𝑐𝑖𝑡𝑦</m:t>
                        </m:r>
                        <m:r>
                          <a:rPr sz="1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sz="1300"/>
                </a:p>
              </p:txBody>
            </p:sp>
          </mc:Choice>
          <mc:Fallback xmlns="">
            <p:sp>
              <p:nvSpPr>
                <p:cNvPr id="295" name="방정식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9338" y="239"/>
                  <a:ext cx="2469364" cy="146115"/>
                </a:xfrm>
                <a:prstGeom prst="rect">
                  <a:avLst/>
                </a:prstGeom>
                <a:blipFill>
                  <a:blip r:embed="rId3"/>
                  <a:stretch>
                    <a:fillRect l="-2963" r="-4691" b="-87500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6" name="방정식"/>
                <p:cNvSpPr txBox="1"/>
                <p:nvPr/>
              </p:nvSpPr>
              <p:spPr>
                <a:xfrm>
                  <a:off x="0" y="0"/>
                  <a:ext cx="141847" cy="14897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7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0.</m:t>
                        </m:r>
                      </m:oMath>
                    </m:oMathPara>
                  </a14:m>
                  <a:endParaRPr sz="1700"/>
                </a:p>
              </p:txBody>
            </p:sp>
          </mc:Choice>
          <mc:Fallback xmlns="">
            <p:sp>
              <p:nvSpPr>
                <p:cNvPr id="296" name="방정식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0"/>
                  <a:ext cx="141847" cy="148971"/>
                </a:xfrm>
                <a:prstGeom prst="rect">
                  <a:avLst/>
                </a:prstGeom>
                <a:blipFill>
                  <a:blip r:embed="rId4"/>
                  <a:stretch>
                    <a:fillRect l="-56522" r="-34783" b="-91667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7" name="방정식"/>
                <p:cNvSpPr txBox="1"/>
                <p:nvPr/>
              </p:nvSpPr>
              <p:spPr>
                <a:xfrm>
                  <a:off x="0" y="318797"/>
                  <a:ext cx="123063" cy="14832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none" lIns="0" tIns="0" rIns="0" bIns="0">
                  <a:spAutoFit/>
                </a:bodyPr>
                <a:lstStyle/>
                <a:p>
                  <a:pPr latinLnBrk="1">
                    <a:lnSpc>
                      <a:spcPct val="10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sz="17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1.</m:t>
                        </m:r>
                      </m:oMath>
                    </m:oMathPara>
                  </a14:m>
                  <a:endParaRPr sz="1700"/>
                </a:p>
              </p:txBody>
            </p:sp>
          </mc:Choice>
          <mc:Fallback xmlns="">
            <p:sp>
              <p:nvSpPr>
                <p:cNvPr id="297" name="방정식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0" y="318797"/>
                  <a:ext cx="123063" cy="148324"/>
                </a:xfrm>
                <a:prstGeom prst="rect">
                  <a:avLst/>
                </a:prstGeom>
                <a:blipFill>
                  <a:blip r:embed="rId5"/>
                  <a:stretch>
                    <a:fillRect l="-65000" r="-55000" b="-95833"/>
                  </a:stretch>
                </a:blipFill>
                <a:ln w="12700" cap="flat">
                  <a:noFill/>
                  <a:miter lim="400000"/>
                </a:ln>
                <a:effectLst/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99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47069" y="6402105"/>
            <a:ext cx="412066" cy="33308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내용정리 복사본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extBox 16"/>
          <p:cNvSpPr txBox="1">
            <a:spLocks noGrp="1"/>
          </p:cNvSpPr>
          <p:nvPr>
            <p:ph type="body" sz="quarter" idx="21"/>
          </p:nvPr>
        </p:nvSpPr>
        <p:spPr>
          <a:xfrm>
            <a:off x="8150773" y="268100"/>
            <a:ext cx="3889972" cy="31140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spcBef>
                <a:spcPts val="0"/>
              </a:spcBef>
              <a:buSzTx/>
              <a:buFontTx/>
              <a:buNone/>
              <a:defRPr sz="1600">
                <a:solidFill>
                  <a:srgbClr val="3D3B3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Speech Depression Detection</a:t>
            </a:r>
          </a:p>
        </p:txBody>
      </p:sp>
      <p:grpSp>
        <p:nvGrpSpPr>
          <p:cNvPr id="332" name="그룹"/>
          <p:cNvGrpSpPr/>
          <p:nvPr/>
        </p:nvGrpSpPr>
        <p:grpSpPr>
          <a:xfrm>
            <a:off x="98245" y="112958"/>
            <a:ext cx="11951694" cy="444405"/>
            <a:chOff x="0" y="0"/>
            <a:chExt cx="11951693" cy="444404"/>
          </a:xfrm>
        </p:grpSpPr>
        <p:sp>
          <p:nvSpPr>
            <p:cNvPr id="307" name="직선 연결선 28"/>
            <p:cNvSpPr/>
            <p:nvPr/>
          </p:nvSpPr>
          <p:spPr>
            <a:xfrm>
              <a:off x="470946" y="415829"/>
              <a:ext cx="11480748" cy="1"/>
            </a:xfrm>
            <a:prstGeom prst="line">
              <a:avLst/>
            </a:prstGeom>
            <a:noFill/>
            <a:ln w="57150" cap="flat">
              <a:solidFill>
                <a:srgbClr val="A1D7D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grpSp>
          <p:nvGrpSpPr>
            <p:cNvPr id="331" name="그래픽 4"/>
            <p:cNvGrpSpPr/>
            <p:nvPr/>
          </p:nvGrpSpPr>
          <p:grpSpPr>
            <a:xfrm>
              <a:off x="-1" y="-1"/>
              <a:ext cx="470948" cy="444406"/>
              <a:chOff x="0" y="0"/>
              <a:chExt cx="470946" cy="444404"/>
            </a:xfrm>
          </p:grpSpPr>
          <p:sp>
            <p:nvSpPr>
              <p:cNvPr id="308" name="자유형: 도형 6"/>
              <p:cNvSpPr/>
              <p:nvPr/>
            </p:nvSpPr>
            <p:spPr>
              <a:xfrm>
                <a:off x="294350" y="65760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09" name="자유형: 도형 7"/>
              <p:cNvSpPr/>
              <p:nvPr/>
            </p:nvSpPr>
            <p:spPr>
              <a:xfrm>
                <a:off x="200822" y="110131"/>
                <a:ext cx="43407" cy="397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03" y="21600"/>
                    </a:moveTo>
                    <a:lnTo>
                      <a:pt x="21600" y="7457"/>
                    </a:lnTo>
                    <a:cubicBezTo>
                      <a:pt x="20837" y="5946"/>
                      <a:pt x="20361" y="4240"/>
                      <a:pt x="20361" y="2393"/>
                    </a:cubicBezTo>
                    <a:cubicBezTo>
                      <a:pt x="20361" y="2388"/>
                      <a:pt x="20361" y="2382"/>
                      <a:pt x="20361" y="2372"/>
                    </a:cubicBezTo>
                    <a:lnTo>
                      <a:pt x="8896" y="0"/>
                    </a:lnTo>
                    <a:cubicBezTo>
                      <a:pt x="7879" y="3610"/>
                      <a:pt x="5166" y="6418"/>
                      <a:pt x="1748" y="7216"/>
                    </a:cubicBezTo>
                    <a:lnTo>
                      <a:pt x="0" y="16646"/>
                    </a:lnTo>
                    <a:cubicBezTo>
                      <a:pt x="1973" y="17690"/>
                      <a:pt x="3563" y="19433"/>
                      <a:pt x="4503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0" name="자유형: 도형 8"/>
              <p:cNvSpPr/>
              <p:nvPr/>
            </p:nvSpPr>
            <p:spPr>
              <a:xfrm>
                <a:off x="225251" y="3672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1" name="자유형: 도형 11"/>
              <p:cNvSpPr/>
              <p:nvPr/>
            </p:nvSpPr>
            <p:spPr>
              <a:xfrm>
                <a:off x="251378" y="104834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2" name="자유형: 도형 12"/>
              <p:cNvSpPr/>
              <p:nvPr/>
            </p:nvSpPr>
            <p:spPr>
              <a:xfrm>
                <a:off x="246573" y="56681"/>
                <a:ext cx="40860" cy="418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627"/>
                    </a:moveTo>
                    <a:lnTo>
                      <a:pt x="6253" y="19998"/>
                    </a:lnTo>
                    <a:cubicBezTo>
                      <a:pt x="6722" y="19933"/>
                      <a:pt x="7186" y="19858"/>
                      <a:pt x="7666" y="19858"/>
                    </a:cubicBezTo>
                    <a:cubicBezTo>
                      <a:pt x="9803" y="19858"/>
                      <a:pt x="11787" y="20505"/>
                      <a:pt x="13429" y="21600"/>
                    </a:cubicBezTo>
                    <a:lnTo>
                      <a:pt x="21600" y="14704"/>
                    </a:lnTo>
                    <a:cubicBezTo>
                      <a:pt x="20703" y="13221"/>
                      <a:pt x="20157" y="11519"/>
                      <a:pt x="20157" y="9678"/>
                    </a:cubicBezTo>
                    <a:cubicBezTo>
                      <a:pt x="20157" y="8723"/>
                      <a:pt x="20340" y="7817"/>
                      <a:pt x="20600" y="6941"/>
                    </a:cubicBezTo>
                    <a:lnTo>
                      <a:pt x="2489" y="0"/>
                    </a:lnTo>
                    <a:cubicBezTo>
                      <a:pt x="1826" y="1025"/>
                      <a:pt x="984" y="1901"/>
                      <a:pt x="0" y="262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3" name="자유형: 도형 13"/>
              <p:cNvSpPr/>
              <p:nvPr/>
            </p:nvSpPr>
            <p:spPr>
              <a:xfrm>
                <a:off x="214628" y="130903"/>
                <a:ext cx="65637" cy="333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44" y="1138"/>
                    </a:moveTo>
                    <a:cubicBezTo>
                      <a:pt x="16768" y="1620"/>
                      <a:pt x="16047" y="1926"/>
                      <a:pt x="15285" y="1926"/>
                    </a:cubicBezTo>
                    <a:cubicBezTo>
                      <a:pt x="14050" y="1926"/>
                      <a:pt x="12910" y="1201"/>
                      <a:pt x="11932" y="0"/>
                    </a:cubicBezTo>
                    <a:lnTo>
                      <a:pt x="0" y="17785"/>
                    </a:lnTo>
                    <a:lnTo>
                      <a:pt x="20016" y="21600"/>
                    </a:lnTo>
                    <a:cubicBezTo>
                      <a:pt x="20314" y="19530"/>
                      <a:pt x="20854" y="17654"/>
                      <a:pt x="21600" y="16166"/>
                    </a:cubicBezTo>
                    <a:lnTo>
                      <a:pt x="17444" y="113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4" name="자유형: 도형 14"/>
              <p:cNvSpPr/>
              <p:nvPr/>
            </p:nvSpPr>
            <p:spPr>
              <a:xfrm>
                <a:off x="275623" y="91636"/>
                <a:ext cx="60465" cy="657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54" y="1040"/>
                    </a:moveTo>
                    <a:cubicBezTo>
                      <a:pt x="8872" y="1040"/>
                      <a:pt x="7683" y="698"/>
                      <a:pt x="6652" y="133"/>
                    </a:cubicBezTo>
                    <a:lnTo>
                      <a:pt x="948" y="4677"/>
                    </a:lnTo>
                    <a:cubicBezTo>
                      <a:pt x="1423" y="5536"/>
                      <a:pt x="1716" y="6497"/>
                      <a:pt x="1716" y="7525"/>
                    </a:cubicBezTo>
                    <a:cubicBezTo>
                      <a:pt x="1716" y="9116"/>
                      <a:pt x="1058" y="10556"/>
                      <a:pt x="0" y="11672"/>
                    </a:cubicBezTo>
                    <a:lnTo>
                      <a:pt x="4643" y="19504"/>
                    </a:lnTo>
                    <a:cubicBezTo>
                      <a:pt x="5256" y="19339"/>
                      <a:pt x="5890" y="19225"/>
                      <a:pt x="6562" y="19225"/>
                    </a:cubicBezTo>
                    <a:cubicBezTo>
                      <a:pt x="8727" y="19225"/>
                      <a:pt x="10640" y="20163"/>
                      <a:pt x="11908" y="21600"/>
                    </a:cubicBezTo>
                    <a:lnTo>
                      <a:pt x="19232" y="17497"/>
                    </a:lnTo>
                    <a:cubicBezTo>
                      <a:pt x="19222" y="17354"/>
                      <a:pt x="19184" y="17218"/>
                      <a:pt x="19184" y="17072"/>
                    </a:cubicBezTo>
                    <a:cubicBezTo>
                      <a:pt x="19184" y="15154"/>
                      <a:pt x="20132" y="13448"/>
                      <a:pt x="21600" y="12281"/>
                    </a:cubicBezTo>
                    <a:lnTo>
                      <a:pt x="13921" y="0"/>
                    </a:lnTo>
                    <a:cubicBezTo>
                      <a:pt x="12835" y="653"/>
                      <a:pt x="11546" y="1040"/>
                      <a:pt x="10154" y="10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5" name="자유형: 도형 15"/>
              <p:cNvSpPr/>
              <p:nvPr/>
            </p:nvSpPr>
            <p:spPr>
              <a:xfrm>
                <a:off x="284296" y="159770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6" name="자유형: 도형 24"/>
              <p:cNvSpPr/>
              <p:nvPr/>
            </p:nvSpPr>
            <p:spPr>
              <a:xfrm>
                <a:off x="184594" y="55832"/>
                <a:ext cx="37918" cy="304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2203"/>
                    </a:moveTo>
                    <a:lnTo>
                      <a:pt x="5397" y="21600"/>
                    </a:lnTo>
                    <a:cubicBezTo>
                      <a:pt x="6518" y="21121"/>
                      <a:pt x="7700" y="20806"/>
                      <a:pt x="8948" y="20806"/>
                    </a:cubicBezTo>
                    <a:cubicBezTo>
                      <a:pt x="10157" y="20806"/>
                      <a:pt x="11300" y="21107"/>
                      <a:pt x="12389" y="21559"/>
                    </a:cubicBezTo>
                    <a:lnTo>
                      <a:pt x="21600" y="3744"/>
                    </a:lnTo>
                    <a:cubicBezTo>
                      <a:pt x="20599" y="2690"/>
                      <a:pt x="19764" y="1431"/>
                      <a:pt x="19116" y="0"/>
                    </a:cubicBezTo>
                    <a:lnTo>
                      <a:pt x="2424" y="2922"/>
                    </a:lnTo>
                    <a:cubicBezTo>
                      <a:pt x="2429" y="3162"/>
                      <a:pt x="2479" y="3388"/>
                      <a:pt x="2479" y="3628"/>
                    </a:cubicBezTo>
                    <a:cubicBezTo>
                      <a:pt x="2484" y="6885"/>
                      <a:pt x="1528" y="9842"/>
                      <a:pt x="0" y="1220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7" name="자유형: 도형 26"/>
              <p:cNvSpPr/>
              <p:nvPr/>
            </p:nvSpPr>
            <p:spPr>
              <a:xfrm>
                <a:off x="190605" y="94801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8" name="자유형: 도형 31"/>
              <p:cNvSpPr/>
              <p:nvPr/>
            </p:nvSpPr>
            <p:spPr>
              <a:xfrm>
                <a:off x="214465" y="65384"/>
                <a:ext cx="35013" cy="39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16" y="19022"/>
                    </a:moveTo>
                    <a:lnTo>
                      <a:pt x="18392" y="21600"/>
                    </a:lnTo>
                    <a:cubicBezTo>
                      <a:pt x="19201" y="20327"/>
                      <a:pt x="20285" y="19221"/>
                      <a:pt x="21600" y="18346"/>
                    </a:cubicBezTo>
                    <a:lnTo>
                      <a:pt x="14309" y="58"/>
                    </a:lnTo>
                    <a:cubicBezTo>
                      <a:pt x="13755" y="126"/>
                      <a:pt x="13208" y="205"/>
                      <a:pt x="12636" y="205"/>
                    </a:cubicBezTo>
                    <a:cubicBezTo>
                      <a:pt x="11851" y="205"/>
                      <a:pt x="11089" y="126"/>
                      <a:pt x="10345" y="0"/>
                    </a:cubicBezTo>
                    <a:lnTo>
                      <a:pt x="0" y="14143"/>
                    </a:lnTo>
                    <a:cubicBezTo>
                      <a:pt x="1423" y="15495"/>
                      <a:pt x="2458" y="17161"/>
                      <a:pt x="2916" y="1902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9" name="자유형: 도형 32"/>
              <p:cNvSpPr/>
              <p:nvPr/>
            </p:nvSpPr>
            <p:spPr>
              <a:xfrm>
                <a:off x="182761" y="148395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0" name="자유형: 도형 33"/>
              <p:cNvSpPr/>
              <p:nvPr/>
            </p:nvSpPr>
            <p:spPr>
              <a:xfrm>
                <a:off x="292285" y="154261"/>
                <a:ext cx="46147" cy="639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854" y="0"/>
                    </a:moveTo>
                    <a:lnTo>
                      <a:pt x="9700" y="4023"/>
                    </a:lnTo>
                    <a:cubicBezTo>
                      <a:pt x="9786" y="4384"/>
                      <a:pt x="9854" y="4752"/>
                      <a:pt x="9854" y="5130"/>
                    </a:cubicBezTo>
                    <a:cubicBezTo>
                      <a:pt x="9854" y="8274"/>
                      <a:pt x="6752" y="10909"/>
                      <a:pt x="2633" y="11521"/>
                    </a:cubicBezTo>
                    <a:lnTo>
                      <a:pt x="0" y="19763"/>
                    </a:lnTo>
                    <a:cubicBezTo>
                      <a:pt x="1549" y="20118"/>
                      <a:pt x="2908" y="20753"/>
                      <a:pt x="3970" y="21600"/>
                    </a:cubicBezTo>
                    <a:lnTo>
                      <a:pt x="21600" y="1906"/>
                    </a:lnTo>
                    <a:cubicBezTo>
                      <a:pt x="20516" y="1420"/>
                      <a:pt x="19572" y="775"/>
                      <a:pt x="188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1" name="자유형: 도형 35"/>
              <p:cNvSpPr/>
              <p:nvPr/>
            </p:nvSpPr>
            <p:spPr>
              <a:xfrm>
                <a:off x="276761" y="221459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2" name="자유형: 도형 36"/>
              <p:cNvSpPr/>
              <p:nvPr/>
            </p:nvSpPr>
            <p:spPr>
              <a:xfrm>
                <a:off x="338971" y="133875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3" name="자유형: 도형 37"/>
              <p:cNvSpPr/>
              <p:nvPr/>
            </p:nvSpPr>
            <p:spPr>
              <a:xfrm>
                <a:off x="0" y="-1"/>
                <a:ext cx="470947" cy="267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78" y="0"/>
                    </a:moveTo>
                    <a:lnTo>
                      <a:pt x="221" y="0"/>
                    </a:lnTo>
                    <a:cubicBezTo>
                      <a:pt x="99" y="0"/>
                      <a:pt x="0" y="174"/>
                      <a:pt x="0" y="389"/>
                    </a:cubicBez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389"/>
                    </a:lnTo>
                    <a:cubicBezTo>
                      <a:pt x="21600" y="173"/>
                      <a:pt x="21501" y="0"/>
                      <a:pt x="21378" y="0"/>
                    </a:cubicBezTo>
                    <a:close/>
                    <a:moveTo>
                      <a:pt x="15992" y="13134"/>
                    </a:moveTo>
                    <a:cubicBezTo>
                      <a:pt x="15982" y="13134"/>
                      <a:pt x="15973" y="13129"/>
                      <a:pt x="15963" y="13129"/>
                    </a:cubicBezTo>
                    <a:lnTo>
                      <a:pt x="14015" y="18432"/>
                    </a:lnTo>
                    <a:cubicBezTo>
                      <a:pt x="14020" y="18499"/>
                      <a:pt x="14026" y="18566"/>
                      <a:pt x="14026" y="18636"/>
                    </a:cubicBezTo>
                    <a:cubicBezTo>
                      <a:pt x="14026" y="19495"/>
                      <a:pt x="13628" y="20195"/>
                      <a:pt x="13138" y="20195"/>
                    </a:cubicBezTo>
                    <a:cubicBezTo>
                      <a:pt x="12649" y="20195"/>
                      <a:pt x="12251" y="19496"/>
                      <a:pt x="12251" y="18636"/>
                    </a:cubicBezTo>
                    <a:cubicBezTo>
                      <a:pt x="12251" y="18501"/>
                      <a:pt x="12264" y="18372"/>
                      <a:pt x="12282" y="18248"/>
                    </a:cubicBezTo>
                    <a:lnTo>
                      <a:pt x="9394" y="13933"/>
                    </a:lnTo>
                    <a:cubicBezTo>
                      <a:pt x="9240" y="14161"/>
                      <a:pt x="9043" y="14304"/>
                      <a:pt x="8827" y="14304"/>
                    </a:cubicBezTo>
                    <a:cubicBezTo>
                      <a:pt x="8337" y="14304"/>
                      <a:pt x="7939" y="13605"/>
                      <a:pt x="7939" y="12746"/>
                    </a:cubicBezTo>
                    <a:cubicBezTo>
                      <a:pt x="7939" y="12729"/>
                      <a:pt x="7942" y="12713"/>
                      <a:pt x="7942" y="12697"/>
                    </a:cubicBezTo>
                    <a:lnTo>
                      <a:pt x="5997" y="10628"/>
                    </a:lnTo>
                    <a:cubicBezTo>
                      <a:pt x="5879" y="10730"/>
                      <a:pt x="5748" y="10793"/>
                      <a:pt x="5607" y="10793"/>
                    </a:cubicBezTo>
                    <a:cubicBezTo>
                      <a:pt x="5118" y="10793"/>
                      <a:pt x="4720" y="10094"/>
                      <a:pt x="4720" y="9235"/>
                    </a:cubicBezTo>
                    <a:cubicBezTo>
                      <a:pt x="4720" y="8374"/>
                      <a:pt x="5118" y="7675"/>
                      <a:pt x="5607" y="7675"/>
                    </a:cubicBezTo>
                    <a:cubicBezTo>
                      <a:pt x="5677" y="7675"/>
                      <a:pt x="5744" y="7692"/>
                      <a:pt x="5809" y="7720"/>
                    </a:cubicBezTo>
                    <a:lnTo>
                      <a:pt x="6985" y="5595"/>
                    </a:lnTo>
                    <a:cubicBezTo>
                      <a:pt x="6927" y="5389"/>
                      <a:pt x="6892" y="5159"/>
                      <a:pt x="6892" y="4914"/>
                    </a:cubicBezTo>
                    <a:cubicBezTo>
                      <a:pt x="6892" y="4055"/>
                      <a:pt x="7290" y="3355"/>
                      <a:pt x="7779" y="3355"/>
                    </a:cubicBezTo>
                    <a:cubicBezTo>
                      <a:pt x="8093" y="3355"/>
                      <a:pt x="8369" y="3646"/>
                      <a:pt x="8527" y="4082"/>
                    </a:cubicBezTo>
                    <a:lnTo>
                      <a:pt x="9889" y="3745"/>
                    </a:lnTo>
                    <a:cubicBezTo>
                      <a:pt x="9889" y="3745"/>
                      <a:pt x="9889" y="3744"/>
                      <a:pt x="9889" y="3744"/>
                    </a:cubicBezTo>
                    <a:cubicBezTo>
                      <a:pt x="9889" y="2884"/>
                      <a:pt x="10286" y="2184"/>
                      <a:pt x="10776" y="2184"/>
                    </a:cubicBezTo>
                    <a:cubicBezTo>
                      <a:pt x="11265" y="2184"/>
                      <a:pt x="11663" y="2883"/>
                      <a:pt x="11663" y="3744"/>
                    </a:cubicBezTo>
                    <a:cubicBezTo>
                      <a:pt x="11663" y="3773"/>
                      <a:pt x="11659" y="3800"/>
                      <a:pt x="11658" y="3828"/>
                    </a:cubicBezTo>
                    <a:lnTo>
                      <a:pt x="13322" y="4977"/>
                    </a:lnTo>
                    <a:cubicBezTo>
                      <a:pt x="13482" y="4698"/>
                      <a:pt x="13702" y="4525"/>
                      <a:pt x="13945" y="4525"/>
                    </a:cubicBezTo>
                    <a:cubicBezTo>
                      <a:pt x="14434" y="4525"/>
                      <a:pt x="14832" y="5224"/>
                      <a:pt x="14832" y="6085"/>
                    </a:cubicBezTo>
                    <a:cubicBezTo>
                      <a:pt x="14832" y="6332"/>
                      <a:pt x="14796" y="6563"/>
                      <a:pt x="14737" y="6771"/>
                    </a:cubicBezTo>
                    <a:lnTo>
                      <a:pt x="15810" y="10050"/>
                    </a:lnTo>
                    <a:cubicBezTo>
                      <a:pt x="15869" y="10029"/>
                      <a:pt x="15930" y="10017"/>
                      <a:pt x="15992" y="10017"/>
                    </a:cubicBezTo>
                    <a:cubicBezTo>
                      <a:pt x="16481" y="10017"/>
                      <a:pt x="16879" y="10716"/>
                      <a:pt x="16879" y="11577"/>
                    </a:cubicBezTo>
                    <a:cubicBezTo>
                      <a:pt x="16879" y="12437"/>
                      <a:pt x="16481" y="13134"/>
                      <a:pt x="15992" y="131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4" name="자유형: 도형 38"/>
              <p:cNvSpPr/>
              <p:nvPr/>
            </p:nvSpPr>
            <p:spPr>
              <a:xfrm>
                <a:off x="112572" y="104844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5" name="자유형: 도형 39"/>
              <p:cNvSpPr/>
              <p:nvPr/>
            </p:nvSpPr>
            <p:spPr>
              <a:xfrm>
                <a:off x="159915" y="5124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6" name="자유형: 도형 40"/>
              <p:cNvSpPr/>
              <p:nvPr/>
            </p:nvSpPr>
            <p:spPr>
              <a:xfrm>
                <a:off x="214001" y="167980"/>
                <a:ext cx="74155" cy="497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62" y="19197"/>
                    </a:moveTo>
                    <a:lnTo>
                      <a:pt x="21600" y="8604"/>
                    </a:lnTo>
                    <a:cubicBezTo>
                      <a:pt x="19731" y="7716"/>
                      <a:pt x="18284" y="5439"/>
                      <a:pt x="17829" y="2571"/>
                    </a:cubicBezTo>
                    <a:lnTo>
                      <a:pt x="0" y="0"/>
                    </a:lnTo>
                    <a:lnTo>
                      <a:pt x="17061" y="21600"/>
                    </a:lnTo>
                    <a:cubicBezTo>
                      <a:pt x="17834" y="20403"/>
                      <a:pt x="18835" y="19544"/>
                      <a:pt x="19962" y="1919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7" name="자유형: 도형 41"/>
              <p:cNvSpPr/>
              <p:nvPr/>
            </p:nvSpPr>
            <p:spPr>
              <a:xfrm>
                <a:off x="135486" y="76778"/>
                <a:ext cx="50518" cy="322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236" y="21600"/>
                    </a:moveTo>
                    <a:lnTo>
                      <a:pt x="19525" y="17277"/>
                    </a:lnTo>
                    <a:cubicBezTo>
                      <a:pt x="19706" y="14454"/>
                      <a:pt x="20449" y="11915"/>
                      <a:pt x="21600" y="9918"/>
                    </a:cubicBezTo>
                    <a:lnTo>
                      <a:pt x="17697" y="1383"/>
                    </a:lnTo>
                    <a:cubicBezTo>
                      <a:pt x="16736" y="1997"/>
                      <a:pt x="15688" y="2345"/>
                      <a:pt x="14591" y="2345"/>
                    </a:cubicBezTo>
                    <a:cubicBezTo>
                      <a:pt x="12834" y="2345"/>
                      <a:pt x="11213" y="1467"/>
                      <a:pt x="9872" y="0"/>
                    </a:cubicBezTo>
                    <a:lnTo>
                      <a:pt x="0" y="15882"/>
                    </a:lnTo>
                    <a:cubicBezTo>
                      <a:pt x="1044" y="17426"/>
                      <a:pt x="1811" y="19390"/>
                      <a:pt x="2236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8" name="자유형: 도형 42"/>
              <p:cNvSpPr/>
              <p:nvPr/>
            </p:nvSpPr>
            <p:spPr>
              <a:xfrm>
                <a:off x="138400" y="112119"/>
                <a:ext cx="56200" cy="358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358" y="16111"/>
                    </a:moveTo>
                    <a:lnTo>
                      <a:pt x="21600" y="6483"/>
                    </a:lnTo>
                    <a:cubicBezTo>
                      <a:pt x="19520" y="5465"/>
                      <a:pt x="17818" y="3105"/>
                      <a:pt x="16965" y="0"/>
                    </a:cubicBezTo>
                    <a:lnTo>
                      <a:pt x="1049" y="3989"/>
                    </a:lnTo>
                    <a:cubicBezTo>
                      <a:pt x="849" y="5390"/>
                      <a:pt x="493" y="6704"/>
                      <a:pt x="0" y="7867"/>
                    </a:cubicBezTo>
                    <a:lnTo>
                      <a:pt x="14473" y="21600"/>
                    </a:lnTo>
                    <a:cubicBezTo>
                      <a:pt x="15712" y="18460"/>
                      <a:pt x="17866" y="16338"/>
                      <a:pt x="20358" y="161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29" name="자유형: 도형 43"/>
              <p:cNvSpPr/>
              <p:nvPr/>
            </p:nvSpPr>
            <p:spPr>
              <a:xfrm>
                <a:off x="230596" y="295690"/>
                <a:ext cx="9745" cy="9746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30" name="자유형: 도형 44"/>
              <p:cNvSpPr/>
              <p:nvPr/>
            </p:nvSpPr>
            <p:spPr>
              <a:xfrm>
                <a:off x="0" y="277581"/>
                <a:ext cx="470938" cy="1668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576"/>
                    </a:lnTo>
                    <a:cubicBezTo>
                      <a:pt x="0" y="6921"/>
                      <a:pt x="99" y="7200"/>
                      <a:pt x="221" y="7200"/>
                    </a:cubicBezTo>
                    <a:lnTo>
                      <a:pt x="8418" y="7200"/>
                    </a:lnTo>
                    <a:cubicBezTo>
                      <a:pt x="8335" y="11493"/>
                      <a:pt x="7439" y="14331"/>
                      <a:pt x="6705" y="16618"/>
                    </a:cubicBezTo>
                    <a:cubicBezTo>
                      <a:pt x="6181" y="18250"/>
                      <a:pt x="5767" y="19539"/>
                      <a:pt x="5767" y="20975"/>
                    </a:cubicBezTo>
                    <a:cubicBezTo>
                      <a:pt x="5767" y="21320"/>
                      <a:pt x="5866" y="21600"/>
                      <a:pt x="5989" y="21600"/>
                    </a:cubicBezTo>
                    <a:lnTo>
                      <a:pt x="15611" y="21600"/>
                    </a:lnTo>
                    <a:cubicBezTo>
                      <a:pt x="15733" y="21600"/>
                      <a:pt x="15832" y="21320"/>
                      <a:pt x="15832" y="20975"/>
                    </a:cubicBezTo>
                    <a:cubicBezTo>
                      <a:pt x="15832" y="19539"/>
                      <a:pt x="15419" y="18248"/>
                      <a:pt x="14895" y="16618"/>
                    </a:cubicBezTo>
                    <a:cubicBezTo>
                      <a:pt x="14160" y="14331"/>
                      <a:pt x="13265" y="11491"/>
                      <a:pt x="13182" y="7200"/>
                    </a:cubicBezTo>
                    <a:lnTo>
                      <a:pt x="21379" y="7200"/>
                    </a:lnTo>
                    <a:cubicBezTo>
                      <a:pt x="21501" y="7200"/>
                      <a:pt x="21600" y="6921"/>
                      <a:pt x="21600" y="6576"/>
                    </a:cubicBezTo>
                    <a:lnTo>
                      <a:pt x="21600" y="0"/>
                    </a:lnTo>
                    <a:lnTo>
                      <a:pt x="0" y="0"/>
                    </a:lnTo>
                    <a:close/>
                    <a:moveTo>
                      <a:pt x="10800" y="4856"/>
                    </a:moveTo>
                    <a:cubicBezTo>
                      <a:pt x="10433" y="4856"/>
                      <a:pt x="10134" y="4011"/>
                      <a:pt x="10134" y="2974"/>
                    </a:cubicBezTo>
                    <a:cubicBezTo>
                      <a:pt x="10134" y="1939"/>
                      <a:pt x="10433" y="1096"/>
                      <a:pt x="10800" y="1096"/>
                    </a:cubicBezTo>
                    <a:cubicBezTo>
                      <a:pt x="11167" y="1096"/>
                      <a:pt x="11466" y="1939"/>
                      <a:pt x="11466" y="2974"/>
                    </a:cubicBezTo>
                    <a:cubicBezTo>
                      <a:pt x="11466" y="4011"/>
                      <a:pt x="11167" y="4856"/>
                      <a:pt x="10800" y="4856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333" name="TextBox 17"/>
          <p:cNvSpPr txBox="1">
            <a:spLocks noGrp="1"/>
          </p:cNvSpPr>
          <p:nvPr>
            <p:ph type="body" sz="quarter" idx="22"/>
          </p:nvPr>
        </p:nvSpPr>
        <p:spPr>
          <a:xfrm>
            <a:off x="672071" y="74398"/>
            <a:ext cx="4369121" cy="507055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Depression Decision </a:t>
            </a:r>
          </a:p>
        </p:txBody>
      </p:sp>
      <p:sp>
        <p:nvSpPr>
          <p:cNvPr id="334" name="TextBox 3"/>
          <p:cNvSpPr txBox="1">
            <a:spLocks noGrp="1"/>
          </p:cNvSpPr>
          <p:nvPr>
            <p:ph type="body" sz="quarter" idx="23"/>
          </p:nvPr>
        </p:nvSpPr>
        <p:spPr>
          <a:xfrm>
            <a:off x="333719" y="729806"/>
            <a:ext cx="6727173" cy="50705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Evaluate in Validation Dataset</a:t>
            </a:r>
          </a:p>
        </p:txBody>
      </p:sp>
      <p:sp>
        <p:nvSpPr>
          <p:cNvPr id="335" name="+MWpv4FtycpU0HX4iIQ9scirWApMkk7ajXtzsWK441tunAzKxVXNGameXMFa2ZWc6caM3McuZEa2aWMydaM7OcOdGameXsfwB1t+6dnkXpogAAAABJRU5ErkJggg==%0A.png"/>
          <p:cNvSpPr>
            <a:spLocks noGrp="1"/>
          </p:cNvSpPr>
          <p:nvPr>
            <p:ph type="pic" sz="quarter" idx="24"/>
          </p:nvPr>
        </p:nvSpPr>
        <p:spPr>
          <a:xfrm>
            <a:off x="491523" y="2473434"/>
            <a:ext cx="2928281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36" name="직사각형"/>
          <p:cNvSpPr>
            <a:spLocks noGrp="1"/>
          </p:cNvSpPr>
          <p:nvPr>
            <p:ph type="body" sz="quarter" idx="25"/>
          </p:nvPr>
        </p:nvSpPr>
        <p:spPr>
          <a:xfrm>
            <a:off x="9137228" y="4650995"/>
            <a:ext cx="2575092" cy="1464753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  <a:miter lim="800000"/>
          </a:ln>
        </p:spPr>
        <p:txBody>
          <a:bodyPr anchor="ctr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/>
            </a:pPr>
            <a:endParaRPr/>
          </a:p>
        </p:txBody>
      </p:sp>
      <p:sp>
        <p:nvSpPr>
          <p:cNvPr id="337" name="8LxhkbtelHEvAAAAAASUVORK5CYII=%0A.png"/>
          <p:cNvSpPr>
            <a:spLocks noGrp="1"/>
          </p:cNvSpPr>
          <p:nvPr>
            <p:ph type="pic" sz="quarter" idx="26"/>
          </p:nvPr>
        </p:nvSpPr>
        <p:spPr>
          <a:xfrm>
            <a:off x="3294610" y="2444039"/>
            <a:ext cx="2881801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38" name="participant mean"/>
          <p:cNvSpPr txBox="1">
            <a:spLocks noGrp="1"/>
          </p:cNvSpPr>
          <p:nvPr>
            <p:ph type="body" sz="quarter" idx="27"/>
          </p:nvPr>
        </p:nvSpPr>
        <p:spPr>
          <a:xfrm>
            <a:off x="1757951" y="2081772"/>
            <a:ext cx="1783368" cy="333089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participant mean </a:t>
            </a:r>
          </a:p>
        </p:txBody>
      </p:sp>
      <p:sp>
        <p:nvSpPr>
          <p:cNvPr id="339" name="participant trimmed mean"/>
          <p:cNvSpPr txBox="1">
            <a:spLocks noGrp="1"/>
          </p:cNvSpPr>
          <p:nvPr>
            <p:ph type="body" sz="quarter" idx="28"/>
          </p:nvPr>
        </p:nvSpPr>
        <p:spPr>
          <a:xfrm>
            <a:off x="4551796" y="2081772"/>
            <a:ext cx="2661381" cy="333089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participant trimmed mean </a:t>
            </a:r>
          </a:p>
        </p:txBody>
      </p:sp>
      <p:sp>
        <p:nvSpPr>
          <p:cNvPr id="340" name="직사각형"/>
          <p:cNvSpPr>
            <a:spLocks noGrp="1"/>
          </p:cNvSpPr>
          <p:nvPr>
            <p:ph type="body" sz="quarter" idx="29"/>
          </p:nvPr>
        </p:nvSpPr>
        <p:spPr>
          <a:xfrm>
            <a:off x="3268336" y="4650995"/>
            <a:ext cx="2575092" cy="1464753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  <a:miter lim="800000"/>
          </a:ln>
        </p:spPr>
        <p:txBody>
          <a:bodyPr anchor="ctr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/>
            </a:pPr>
            <a:endParaRPr/>
          </a:p>
        </p:txBody>
      </p:sp>
      <p:sp>
        <p:nvSpPr>
          <p:cNvPr id="341" name="+MWpv4FtycpU0HX4iIQ9scirWApMkk7ajXtzsWK441tunAzKxVXNGameXMFa2ZWc6caM3McuZEa2aWMydaM7OcOdGameXsfwB1t+6dnkXpogAAAABJRU5ErkJggg==%0A.png"/>
          <p:cNvSpPr>
            <a:spLocks noGrp="1"/>
          </p:cNvSpPr>
          <p:nvPr>
            <p:ph type="pic" sz="quarter" idx="30"/>
          </p:nvPr>
        </p:nvSpPr>
        <p:spPr>
          <a:xfrm>
            <a:off x="6309565" y="2429544"/>
            <a:ext cx="2928281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42" name="직사각형"/>
          <p:cNvSpPr>
            <a:spLocks noGrp="1"/>
          </p:cNvSpPr>
          <p:nvPr>
            <p:ph type="body" sz="quarter" idx="31"/>
          </p:nvPr>
        </p:nvSpPr>
        <p:spPr>
          <a:xfrm>
            <a:off x="6315915" y="4650995"/>
            <a:ext cx="2575092" cy="1464753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  <a:miter lim="800000"/>
          </a:ln>
        </p:spPr>
        <p:txBody>
          <a:bodyPr anchor="ctr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/>
            </a:pPr>
            <a:endParaRPr/>
          </a:p>
        </p:txBody>
      </p:sp>
      <p:sp>
        <p:nvSpPr>
          <p:cNvPr id="343" name="직사각형"/>
          <p:cNvSpPr>
            <a:spLocks noGrp="1"/>
          </p:cNvSpPr>
          <p:nvPr>
            <p:ph type="body" sz="quarter" idx="32"/>
          </p:nvPr>
        </p:nvSpPr>
        <p:spPr>
          <a:xfrm>
            <a:off x="447023" y="4650995"/>
            <a:ext cx="2575092" cy="1464753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  <a:miter lim="800000"/>
          </a:ln>
        </p:spPr>
        <p:txBody>
          <a:bodyPr anchor="ctr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/>
            </a:pPr>
            <a:endParaRPr/>
          </a:p>
        </p:txBody>
      </p:sp>
      <p:sp>
        <p:nvSpPr>
          <p:cNvPr id="344" name="B+dLX6bMKaaKAAAAAElFTkSuQmCC%0A.png"/>
          <p:cNvSpPr>
            <a:spLocks noGrp="1"/>
          </p:cNvSpPr>
          <p:nvPr>
            <p:ph type="pic" sz="quarter" idx="33"/>
          </p:nvPr>
        </p:nvSpPr>
        <p:spPr>
          <a:xfrm>
            <a:off x="9140519" y="2429544"/>
            <a:ext cx="2881801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45" name="participant mean"/>
          <p:cNvSpPr txBox="1">
            <a:spLocks noGrp="1"/>
          </p:cNvSpPr>
          <p:nvPr>
            <p:ph type="body" sz="quarter" idx="34"/>
          </p:nvPr>
        </p:nvSpPr>
        <p:spPr>
          <a:xfrm>
            <a:off x="7587106" y="2096457"/>
            <a:ext cx="1783369" cy="33308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participant mean </a:t>
            </a:r>
          </a:p>
        </p:txBody>
      </p:sp>
      <p:sp>
        <p:nvSpPr>
          <p:cNvPr id="346" name="participant trimmed mean"/>
          <p:cNvSpPr txBox="1">
            <a:spLocks noGrp="1"/>
          </p:cNvSpPr>
          <p:nvPr>
            <p:ph type="body" sz="quarter" idx="35"/>
          </p:nvPr>
        </p:nvSpPr>
        <p:spPr>
          <a:xfrm>
            <a:off x="10392064" y="2096457"/>
            <a:ext cx="2661381" cy="33308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participant trimmed mean </a:t>
            </a:r>
          </a:p>
        </p:txBody>
      </p:sp>
      <p:sp>
        <p:nvSpPr>
          <p:cNvPr id="347" name="선"/>
          <p:cNvSpPr/>
          <p:nvPr/>
        </p:nvSpPr>
        <p:spPr>
          <a:xfrm flipV="1">
            <a:off x="6095999" y="1647340"/>
            <a:ext cx="1" cy="4754766"/>
          </a:xfrm>
          <a:prstGeom prst="line">
            <a:avLst/>
          </a:prstGeom>
          <a:ln w="25400">
            <a:solidFill>
              <a:srgbClr val="A4DBDB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48" name="acc : 0.66"/>
          <p:cNvSpPr txBox="1">
            <a:spLocks noGrp="1"/>
          </p:cNvSpPr>
          <p:nvPr>
            <p:ph type="body" sz="quarter" idx="36"/>
          </p:nvPr>
        </p:nvSpPr>
        <p:spPr>
          <a:xfrm>
            <a:off x="1724803" y="6122097"/>
            <a:ext cx="836841" cy="277997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5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acc : 0.66</a:t>
            </a:r>
          </a:p>
        </p:txBody>
      </p:sp>
      <p:sp>
        <p:nvSpPr>
          <p:cNvPr id="349" name="acc : 0.66"/>
          <p:cNvSpPr txBox="1">
            <a:spLocks noGrp="1"/>
          </p:cNvSpPr>
          <p:nvPr>
            <p:ph type="body" sz="quarter" idx="37"/>
          </p:nvPr>
        </p:nvSpPr>
        <p:spPr>
          <a:xfrm>
            <a:off x="4518649" y="6122097"/>
            <a:ext cx="836840" cy="277997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5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acc : 0.66</a:t>
            </a:r>
          </a:p>
        </p:txBody>
      </p:sp>
      <p:sp>
        <p:nvSpPr>
          <p:cNvPr id="350" name="acc : 0.66"/>
          <p:cNvSpPr txBox="1">
            <a:spLocks noGrp="1"/>
          </p:cNvSpPr>
          <p:nvPr>
            <p:ph type="body" sz="quarter" idx="38"/>
          </p:nvPr>
        </p:nvSpPr>
        <p:spPr>
          <a:xfrm>
            <a:off x="7636836" y="6124109"/>
            <a:ext cx="836841" cy="277997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5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acc : 0.66</a:t>
            </a:r>
          </a:p>
        </p:txBody>
      </p:sp>
      <p:sp>
        <p:nvSpPr>
          <p:cNvPr id="351" name="acc : 0.69"/>
          <p:cNvSpPr txBox="1">
            <a:spLocks noGrp="1"/>
          </p:cNvSpPr>
          <p:nvPr>
            <p:ph type="body" sz="quarter" idx="39"/>
          </p:nvPr>
        </p:nvSpPr>
        <p:spPr>
          <a:xfrm>
            <a:off x="10441795" y="6124109"/>
            <a:ext cx="836841" cy="277997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5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acc : 0.69</a:t>
            </a:r>
          </a:p>
        </p:txBody>
      </p:sp>
      <p:sp>
        <p:nvSpPr>
          <p:cNvPr id="352" name="sampled"/>
          <p:cNvSpPr txBox="1">
            <a:spLocks noGrp="1"/>
          </p:cNvSpPr>
          <p:nvPr>
            <p:ph type="body" sz="quarter" idx="40"/>
          </p:nvPr>
        </p:nvSpPr>
        <p:spPr>
          <a:xfrm>
            <a:off x="3024379" y="1647340"/>
            <a:ext cx="910715" cy="333089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sampled</a:t>
            </a:r>
          </a:p>
        </p:txBody>
      </p:sp>
      <p:sp>
        <p:nvSpPr>
          <p:cNvPr id="353" name="all"/>
          <p:cNvSpPr txBox="1">
            <a:spLocks noGrp="1"/>
          </p:cNvSpPr>
          <p:nvPr>
            <p:ph type="body" sz="quarter" idx="41"/>
          </p:nvPr>
        </p:nvSpPr>
        <p:spPr>
          <a:xfrm>
            <a:off x="8066471" y="1647341"/>
            <a:ext cx="1743423" cy="33308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all</a:t>
            </a:r>
          </a:p>
        </p:txBody>
      </p:sp>
      <p:sp>
        <p:nvSpPr>
          <p:cNvPr id="354" name="선"/>
          <p:cNvSpPr/>
          <p:nvPr/>
        </p:nvSpPr>
        <p:spPr>
          <a:xfrm flipH="1" flipV="1">
            <a:off x="339604" y="1991682"/>
            <a:ext cx="11507466" cy="1"/>
          </a:xfrm>
          <a:prstGeom prst="line">
            <a:avLst/>
          </a:prstGeom>
          <a:ln w="25400">
            <a:solidFill>
              <a:srgbClr val="A4DBDB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5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47069" y="6402105"/>
            <a:ext cx="412066" cy="33308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내용정리 복사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직선 연결선 28"/>
          <p:cNvSpPr/>
          <p:nvPr/>
        </p:nvSpPr>
        <p:spPr>
          <a:xfrm>
            <a:off x="569192" y="528787"/>
            <a:ext cx="11480747" cy="1"/>
          </a:xfrm>
          <a:prstGeom prst="line">
            <a:avLst/>
          </a:prstGeom>
          <a:ln w="57150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grpSp>
        <p:nvGrpSpPr>
          <p:cNvPr id="386" name="그래픽 4"/>
          <p:cNvGrpSpPr/>
          <p:nvPr/>
        </p:nvGrpSpPr>
        <p:grpSpPr>
          <a:xfrm>
            <a:off x="98245" y="112957"/>
            <a:ext cx="470948" cy="444406"/>
            <a:chOff x="0" y="0"/>
            <a:chExt cx="470946" cy="444404"/>
          </a:xfrm>
        </p:grpSpPr>
        <p:sp>
          <p:nvSpPr>
            <p:cNvPr id="363" name="자유형: 도형 6"/>
            <p:cNvSpPr/>
            <p:nvPr/>
          </p:nvSpPr>
          <p:spPr>
            <a:xfrm>
              <a:off x="294350" y="65760"/>
              <a:ext cx="19393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64" name="자유형: 도형 7"/>
            <p:cNvSpPr/>
            <p:nvPr/>
          </p:nvSpPr>
          <p:spPr>
            <a:xfrm>
              <a:off x="200822" y="110131"/>
              <a:ext cx="43407" cy="39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03" y="21600"/>
                  </a:moveTo>
                  <a:lnTo>
                    <a:pt x="21600" y="7457"/>
                  </a:lnTo>
                  <a:cubicBezTo>
                    <a:pt x="20837" y="5946"/>
                    <a:pt x="20361" y="4240"/>
                    <a:pt x="20361" y="2393"/>
                  </a:cubicBezTo>
                  <a:cubicBezTo>
                    <a:pt x="20361" y="2388"/>
                    <a:pt x="20361" y="2382"/>
                    <a:pt x="20361" y="2372"/>
                  </a:cubicBezTo>
                  <a:lnTo>
                    <a:pt x="8896" y="0"/>
                  </a:lnTo>
                  <a:cubicBezTo>
                    <a:pt x="7879" y="3610"/>
                    <a:pt x="5166" y="6418"/>
                    <a:pt x="1748" y="7216"/>
                  </a:cubicBezTo>
                  <a:lnTo>
                    <a:pt x="0" y="16646"/>
                  </a:lnTo>
                  <a:cubicBezTo>
                    <a:pt x="1973" y="17690"/>
                    <a:pt x="3563" y="19433"/>
                    <a:pt x="4503" y="216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65" name="자유형: 도형 8"/>
            <p:cNvSpPr/>
            <p:nvPr/>
          </p:nvSpPr>
          <p:spPr>
            <a:xfrm>
              <a:off x="225251" y="36720"/>
              <a:ext cx="19393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66" name="자유형: 도형 11"/>
            <p:cNvSpPr/>
            <p:nvPr/>
          </p:nvSpPr>
          <p:spPr>
            <a:xfrm>
              <a:off x="251378" y="104834"/>
              <a:ext cx="19393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67" name="자유형: 도형 12"/>
            <p:cNvSpPr/>
            <p:nvPr/>
          </p:nvSpPr>
          <p:spPr>
            <a:xfrm>
              <a:off x="246573" y="56681"/>
              <a:ext cx="40860" cy="41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627"/>
                  </a:moveTo>
                  <a:lnTo>
                    <a:pt x="6253" y="19998"/>
                  </a:lnTo>
                  <a:cubicBezTo>
                    <a:pt x="6722" y="19933"/>
                    <a:pt x="7186" y="19858"/>
                    <a:pt x="7666" y="19858"/>
                  </a:cubicBezTo>
                  <a:cubicBezTo>
                    <a:pt x="9803" y="19858"/>
                    <a:pt x="11787" y="20505"/>
                    <a:pt x="13429" y="21600"/>
                  </a:cubicBezTo>
                  <a:lnTo>
                    <a:pt x="21600" y="14704"/>
                  </a:lnTo>
                  <a:cubicBezTo>
                    <a:pt x="20703" y="13221"/>
                    <a:pt x="20157" y="11519"/>
                    <a:pt x="20157" y="9678"/>
                  </a:cubicBezTo>
                  <a:cubicBezTo>
                    <a:pt x="20157" y="8723"/>
                    <a:pt x="20340" y="7817"/>
                    <a:pt x="20600" y="6941"/>
                  </a:cubicBezTo>
                  <a:lnTo>
                    <a:pt x="2489" y="0"/>
                  </a:lnTo>
                  <a:cubicBezTo>
                    <a:pt x="1826" y="1025"/>
                    <a:pt x="984" y="1901"/>
                    <a:pt x="0" y="26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68" name="자유형: 도형 13"/>
            <p:cNvSpPr/>
            <p:nvPr/>
          </p:nvSpPr>
          <p:spPr>
            <a:xfrm>
              <a:off x="214628" y="130903"/>
              <a:ext cx="65637" cy="33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44" y="1138"/>
                  </a:moveTo>
                  <a:cubicBezTo>
                    <a:pt x="16768" y="1620"/>
                    <a:pt x="16047" y="1926"/>
                    <a:pt x="15285" y="1926"/>
                  </a:cubicBezTo>
                  <a:cubicBezTo>
                    <a:pt x="14050" y="1926"/>
                    <a:pt x="12910" y="1201"/>
                    <a:pt x="11932" y="0"/>
                  </a:cubicBezTo>
                  <a:lnTo>
                    <a:pt x="0" y="17785"/>
                  </a:lnTo>
                  <a:lnTo>
                    <a:pt x="20016" y="21600"/>
                  </a:lnTo>
                  <a:cubicBezTo>
                    <a:pt x="20314" y="19530"/>
                    <a:pt x="20854" y="17654"/>
                    <a:pt x="21600" y="16166"/>
                  </a:cubicBezTo>
                  <a:lnTo>
                    <a:pt x="17444" y="1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69" name="자유형: 도형 14"/>
            <p:cNvSpPr/>
            <p:nvPr/>
          </p:nvSpPr>
          <p:spPr>
            <a:xfrm>
              <a:off x="275623" y="91636"/>
              <a:ext cx="60465" cy="65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54" y="1040"/>
                  </a:moveTo>
                  <a:cubicBezTo>
                    <a:pt x="8872" y="1040"/>
                    <a:pt x="7683" y="698"/>
                    <a:pt x="6652" y="133"/>
                  </a:cubicBezTo>
                  <a:lnTo>
                    <a:pt x="948" y="4677"/>
                  </a:lnTo>
                  <a:cubicBezTo>
                    <a:pt x="1423" y="5536"/>
                    <a:pt x="1716" y="6497"/>
                    <a:pt x="1716" y="7525"/>
                  </a:cubicBezTo>
                  <a:cubicBezTo>
                    <a:pt x="1716" y="9116"/>
                    <a:pt x="1058" y="10556"/>
                    <a:pt x="0" y="11672"/>
                  </a:cubicBezTo>
                  <a:lnTo>
                    <a:pt x="4643" y="19504"/>
                  </a:lnTo>
                  <a:cubicBezTo>
                    <a:pt x="5256" y="19339"/>
                    <a:pt x="5890" y="19225"/>
                    <a:pt x="6562" y="19225"/>
                  </a:cubicBezTo>
                  <a:cubicBezTo>
                    <a:pt x="8727" y="19225"/>
                    <a:pt x="10640" y="20163"/>
                    <a:pt x="11908" y="21600"/>
                  </a:cubicBezTo>
                  <a:lnTo>
                    <a:pt x="19232" y="17497"/>
                  </a:lnTo>
                  <a:cubicBezTo>
                    <a:pt x="19222" y="17354"/>
                    <a:pt x="19184" y="17218"/>
                    <a:pt x="19184" y="17072"/>
                  </a:cubicBezTo>
                  <a:cubicBezTo>
                    <a:pt x="19184" y="15154"/>
                    <a:pt x="20132" y="13448"/>
                    <a:pt x="21600" y="12281"/>
                  </a:cubicBezTo>
                  <a:lnTo>
                    <a:pt x="13921" y="0"/>
                  </a:lnTo>
                  <a:cubicBezTo>
                    <a:pt x="12835" y="653"/>
                    <a:pt x="11546" y="1040"/>
                    <a:pt x="10154" y="10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0" name="자유형: 도형 15"/>
            <p:cNvSpPr/>
            <p:nvPr/>
          </p:nvSpPr>
          <p:spPr>
            <a:xfrm>
              <a:off x="284296" y="159770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1" name="자유형: 도형 24"/>
            <p:cNvSpPr/>
            <p:nvPr/>
          </p:nvSpPr>
          <p:spPr>
            <a:xfrm>
              <a:off x="184594" y="55832"/>
              <a:ext cx="37918" cy="30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203"/>
                  </a:moveTo>
                  <a:lnTo>
                    <a:pt x="5397" y="21600"/>
                  </a:lnTo>
                  <a:cubicBezTo>
                    <a:pt x="6518" y="21121"/>
                    <a:pt x="7700" y="20806"/>
                    <a:pt x="8948" y="20806"/>
                  </a:cubicBezTo>
                  <a:cubicBezTo>
                    <a:pt x="10157" y="20806"/>
                    <a:pt x="11300" y="21107"/>
                    <a:pt x="12389" y="21559"/>
                  </a:cubicBezTo>
                  <a:lnTo>
                    <a:pt x="21600" y="3744"/>
                  </a:lnTo>
                  <a:cubicBezTo>
                    <a:pt x="20599" y="2690"/>
                    <a:pt x="19764" y="1431"/>
                    <a:pt x="19116" y="0"/>
                  </a:cubicBezTo>
                  <a:lnTo>
                    <a:pt x="2424" y="2922"/>
                  </a:lnTo>
                  <a:cubicBezTo>
                    <a:pt x="2429" y="3162"/>
                    <a:pt x="2479" y="3388"/>
                    <a:pt x="2479" y="3628"/>
                  </a:cubicBezTo>
                  <a:cubicBezTo>
                    <a:pt x="2484" y="6885"/>
                    <a:pt x="1528" y="9842"/>
                    <a:pt x="0" y="122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2" name="자유형: 도형 26"/>
            <p:cNvSpPr/>
            <p:nvPr/>
          </p:nvSpPr>
          <p:spPr>
            <a:xfrm>
              <a:off x="190605" y="94801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3" name="자유형: 도형 31"/>
            <p:cNvSpPr/>
            <p:nvPr/>
          </p:nvSpPr>
          <p:spPr>
            <a:xfrm>
              <a:off x="214465" y="65384"/>
              <a:ext cx="35013" cy="39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16" y="19022"/>
                  </a:moveTo>
                  <a:lnTo>
                    <a:pt x="18392" y="21600"/>
                  </a:lnTo>
                  <a:cubicBezTo>
                    <a:pt x="19201" y="20327"/>
                    <a:pt x="20285" y="19221"/>
                    <a:pt x="21600" y="18346"/>
                  </a:cubicBezTo>
                  <a:lnTo>
                    <a:pt x="14309" y="58"/>
                  </a:lnTo>
                  <a:cubicBezTo>
                    <a:pt x="13755" y="126"/>
                    <a:pt x="13208" y="205"/>
                    <a:pt x="12636" y="205"/>
                  </a:cubicBezTo>
                  <a:cubicBezTo>
                    <a:pt x="11851" y="205"/>
                    <a:pt x="11089" y="126"/>
                    <a:pt x="10345" y="0"/>
                  </a:cubicBezTo>
                  <a:lnTo>
                    <a:pt x="0" y="14143"/>
                  </a:lnTo>
                  <a:cubicBezTo>
                    <a:pt x="1423" y="15495"/>
                    <a:pt x="2458" y="17161"/>
                    <a:pt x="2916" y="190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4" name="자유형: 도형 32"/>
            <p:cNvSpPr/>
            <p:nvPr/>
          </p:nvSpPr>
          <p:spPr>
            <a:xfrm>
              <a:off x="182761" y="148395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5" name="자유형: 도형 33"/>
            <p:cNvSpPr/>
            <p:nvPr/>
          </p:nvSpPr>
          <p:spPr>
            <a:xfrm>
              <a:off x="292285" y="154261"/>
              <a:ext cx="46147" cy="63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54" y="0"/>
                  </a:moveTo>
                  <a:lnTo>
                    <a:pt x="9700" y="4023"/>
                  </a:lnTo>
                  <a:cubicBezTo>
                    <a:pt x="9786" y="4384"/>
                    <a:pt x="9854" y="4752"/>
                    <a:pt x="9854" y="5130"/>
                  </a:cubicBezTo>
                  <a:cubicBezTo>
                    <a:pt x="9854" y="8274"/>
                    <a:pt x="6752" y="10909"/>
                    <a:pt x="2633" y="11521"/>
                  </a:cubicBezTo>
                  <a:lnTo>
                    <a:pt x="0" y="19763"/>
                  </a:lnTo>
                  <a:cubicBezTo>
                    <a:pt x="1549" y="20118"/>
                    <a:pt x="2908" y="20753"/>
                    <a:pt x="3970" y="21600"/>
                  </a:cubicBezTo>
                  <a:lnTo>
                    <a:pt x="21600" y="1906"/>
                  </a:lnTo>
                  <a:cubicBezTo>
                    <a:pt x="20516" y="1420"/>
                    <a:pt x="19572" y="775"/>
                    <a:pt x="1885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6" name="자유형: 도형 35"/>
            <p:cNvSpPr/>
            <p:nvPr/>
          </p:nvSpPr>
          <p:spPr>
            <a:xfrm>
              <a:off x="276761" y="221459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7" name="자유형: 도형 36"/>
            <p:cNvSpPr/>
            <p:nvPr/>
          </p:nvSpPr>
          <p:spPr>
            <a:xfrm>
              <a:off x="338971" y="133875"/>
              <a:ext cx="19394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8" name="자유형: 도형 37"/>
            <p:cNvSpPr/>
            <p:nvPr/>
          </p:nvSpPr>
          <p:spPr>
            <a:xfrm>
              <a:off x="0" y="-1"/>
              <a:ext cx="470947" cy="267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78" y="0"/>
                  </a:moveTo>
                  <a:lnTo>
                    <a:pt x="221" y="0"/>
                  </a:lnTo>
                  <a:cubicBezTo>
                    <a:pt x="99" y="0"/>
                    <a:pt x="0" y="174"/>
                    <a:pt x="0" y="389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389"/>
                  </a:lnTo>
                  <a:cubicBezTo>
                    <a:pt x="21600" y="173"/>
                    <a:pt x="21501" y="0"/>
                    <a:pt x="21378" y="0"/>
                  </a:cubicBezTo>
                  <a:close/>
                  <a:moveTo>
                    <a:pt x="15992" y="13134"/>
                  </a:moveTo>
                  <a:cubicBezTo>
                    <a:pt x="15982" y="13134"/>
                    <a:pt x="15973" y="13129"/>
                    <a:pt x="15963" y="13129"/>
                  </a:cubicBezTo>
                  <a:lnTo>
                    <a:pt x="14015" y="18432"/>
                  </a:lnTo>
                  <a:cubicBezTo>
                    <a:pt x="14020" y="18499"/>
                    <a:pt x="14026" y="18566"/>
                    <a:pt x="14026" y="18636"/>
                  </a:cubicBezTo>
                  <a:cubicBezTo>
                    <a:pt x="14026" y="19495"/>
                    <a:pt x="13628" y="20195"/>
                    <a:pt x="13138" y="20195"/>
                  </a:cubicBezTo>
                  <a:cubicBezTo>
                    <a:pt x="12649" y="20195"/>
                    <a:pt x="12251" y="19496"/>
                    <a:pt x="12251" y="18636"/>
                  </a:cubicBezTo>
                  <a:cubicBezTo>
                    <a:pt x="12251" y="18501"/>
                    <a:pt x="12264" y="18372"/>
                    <a:pt x="12282" y="18248"/>
                  </a:cubicBezTo>
                  <a:lnTo>
                    <a:pt x="9394" y="13933"/>
                  </a:lnTo>
                  <a:cubicBezTo>
                    <a:pt x="9240" y="14161"/>
                    <a:pt x="9043" y="14304"/>
                    <a:pt x="8827" y="14304"/>
                  </a:cubicBezTo>
                  <a:cubicBezTo>
                    <a:pt x="8337" y="14304"/>
                    <a:pt x="7939" y="13605"/>
                    <a:pt x="7939" y="12746"/>
                  </a:cubicBezTo>
                  <a:cubicBezTo>
                    <a:pt x="7939" y="12729"/>
                    <a:pt x="7942" y="12713"/>
                    <a:pt x="7942" y="12697"/>
                  </a:cubicBezTo>
                  <a:lnTo>
                    <a:pt x="5997" y="10628"/>
                  </a:lnTo>
                  <a:cubicBezTo>
                    <a:pt x="5879" y="10730"/>
                    <a:pt x="5748" y="10793"/>
                    <a:pt x="5607" y="10793"/>
                  </a:cubicBezTo>
                  <a:cubicBezTo>
                    <a:pt x="5118" y="10793"/>
                    <a:pt x="4720" y="10094"/>
                    <a:pt x="4720" y="9235"/>
                  </a:cubicBezTo>
                  <a:cubicBezTo>
                    <a:pt x="4720" y="8374"/>
                    <a:pt x="5118" y="7675"/>
                    <a:pt x="5607" y="7675"/>
                  </a:cubicBezTo>
                  <a:cubicBezTo>
                    <a:pt x="5677" y="7675"/>
                    <a:pt x="5744" y="7692"/>
                    <a:pt x="5809" y="7720"/>
                  </a:cubicBezTo>
                  <a:lnTo>
                    <a:pt x="6985" y="5595"/>
                  </a:lnTo>
                  <a:cubicBezTo>
                    <a:pt x="6927" y="5389"/>
                    <a:pt x="6892" y="5159"/>
                    <a:pt x="6892" y="4914"/>
                  </a:cubicBezTo>
                  <a:cubicBezTo>
                    <a:pt x="6892" y="4055"/>
                    <a:pt x="7290" y="3355"/>
                    <a:pt x="7779" y="3355"/>
                  </a:cubicBezTo>
                  <a:cubicBezTo>
                    <a:pt x="8093" y="3355"/>
                    <a:pt x="8369" y="3646"/>
                    <a:pt x="8527" y="4082"/>
                  </a:cubicBezTo>
                  <a:lnTo>
                    <a:pt x="9889" y="3745"/>
                  </a:lnTo>
                  <a:cubicBezTo>
                    <a:pt x="9889" y="3745"/>
                    <a:pt x="9889" y="3744"/>
                    <a:pt x="9889" y="3744"/>
                  </a:cubicBezTo>
                  <a:cubicBezTo>
                    <a:pt x="9889" y="2884"/>
                    <a:pt x="10286" y="2184"/>
                    <a:pt x="10776" y="2184"/>
                  </a:cubicBezTo>
                  <a:cubicBezTo>
                    <a:pt x="11265" y="2184"/>
                    <a:pt x="11663" y="2883"/>
                    <a:pt x="11663" y="3744"/>
                  </a:cubicBezTo>
                  <a:cubicBezTo>
                    <a:pt x="11663" y="3773"/>
                    <a:pt x="11659" y="3800"/>
                    <a:pt x="11658" y="3828"/>
                  </a:cubicBezTo>
                  <a:lnTo>
                    <a:pt x="13322" y="4977"/>
                  </a:lnTo>
                  <a:cubicBezTo>
                    <a:pt x="13482" y="4698"/>
                    <a:pt x="13702" y="4525"/>
                    <a:pt x="13945" y="4525"/>
                  </a:cubicBezTo>
                  <a:cubicBezTo>
                    <a:pt x="14434" y="4525"/>
                    <a:pt x="14832" y="5224"/>
                    <a:pt x="14832" y="6085"/>
                  </a:cubicBezTo>
                  <a:cubicBezTo>
                    <a:pt x="14832" y="6332"/>
                    <a:pt x="14796" y="6563"/>
                    <a:pt x="14737" y="6771"/>
                  </a:cubicBezTo>
                  <a:lnTo>
                    <a:pt x="15810" y="10050"/>
                  </a:lnTo>
                  <a:cubicBezTo>
                    <a:pt x="15869" y="10029"/>
                    <a:pt x="15930" y="10017"/>
                    <a:pt x="15992" y="10017"/>
                  </a:cubicBezTo>
                  <a:cubicBezTo>
                    <a:pt x="16481" y="10017"/>
                    <a:pt x="16879" y="10716"/>
                    <a:pt x="16879" y="11577"/>
                  </a:cubicBezTo>
                  <a:cubicBezTo>
                    <a:pt x="16879" y="12437"/>
                    <a:pt x="16481" y="13134"/>
                    <a:pt x="15992" y="131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79" name="자유형: 도형 38"/>
            <p:cNvSpPr/>
            <p:nvPr/>
          </p:nvSpPr>
          <p:spPr>
            <a:xfrm>
              <a:off x="112572" y="104844"/>
              <a:ext cx="19394" cy="19394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80" name="자유형: 도형 39"/>
            <p:cNvSpPr/>
            <p:nvPr/>
          </p:nvSpPr>
          <p:spPr>
            <a:xfrm>
              <a:off x="159915" y="51240"/>
              <a:ext cx="19393" cy="193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81" name="자유형: 도형 40"/>
            <p:cNvSpPr/>
            <p:nvPr/>
          </p:nvSpPr>
          <p:spPr>
            <a:xfrm>
              <a:off x="214001" y="167980"/>
              <a:ext cx="74155" cy="49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62" y="19197"/>
                  </a:moveTo>
                  <a:lnTo>
                    <a:pt x="21600" y="8604"/>
                  </a:lnTo>
                  <a:cubicBezTo>
                    <a:pt x="19731" y="7716"/>
                    <a:pt x="18284" y="5439"/>
                    <a:pt x="17829" y="2571"/>
                  </a:cubicBezTo>
                  <a:lnTo>
                    <a:pt x="0" y="0"/>
                  </a:lnTo>
                  <a:lnTo>
                    <a:pt x="17061" y="21600"/>
                  </a:lnTo>
                  <a:cubicBezTo>
                    <a:pt x="17834" y="20403"/>
                    <a:pt x="18835" y="19544"/>
                    <a:pt x="19962" y="1919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82" name="자유형: 도형 41"/>
            <p:cNvSpPr/>
            <p:nvPr/>
          </p:nvSpPr>
          <p:spPr>
            <a:xfrm>
              <a:off x="135486" y="76778"/>
              <a:ext cx="50518" cy="32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36" y="21600"/>
                  </a:moveTo>
                  <a:lnTo>
                    <a:pt x="19525" y="17277"/>
                  </a:lnTo>
                  <a:cubicBezTo>
                    <a:pt x="19706" y="14454"/>
                    <a:pt x="20449" y="11915"/>
                    <a:pt x="21600" y="9918"/>
                  </a:cubicBezTo>
                  <a:lnTo>
                    <a:pt x="17697" y="1383"/>
                  </a:lnTo>
                  <a:cubicBezTo>
                    <a:pt x="16736" y="1997"/>
                    <a:pt x="15688" y="2345"/>
                    <a:pt x="14591" y="2345"/>
                  </a:cubicBezTo>
                  <a:cubicBezTo>
                    <a:pt x="12834" y="2345"/>
                    <a:pt x="11213" y="1467"/>
                    <a:pt x="9872" y="0"/>
                  </a:cubicBezTo>
                  <a:lnTo>
                    <a:pt x="0" y="15882"/>
                  </a:lnTo>
                  <a:cubicBezTo>
                    <a:pt x="1044" y="17426"/>
                    <a:pt x="1811" y="19390"/>
                    <a:pt x="2236" y="216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83" name="자유형: 도형 42"/>
            <p:cNvSpPr/>
            <p:nvPr/>
          </p:nvSpPr>
          <p:spPr>
            <a:xfrm>
              <a:off x="138400" y="112119"/>
              <a:ext cx="56200" cy="35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8" y="16111"/>
                  </a:moveTo>
                  <a:lnTo>
                    <a:pt x="21600" y="6483"/>
                  </a:lnTo>
                  <a:cubicBezTo>
                    <a:pt x="19520" y="5465"/>
                    <a:pt x="17818" y="3105"/>
                    <a:pt x="16965" y="0"/>
                  </a:cubicBezTo>
                  <a:lnTo>
                    <a:pt x="1049" y="3989"/>
                  </a:lnTo>
                  <a:cubicBezTo>
                    <a:pt x="849" y="5390"/>
                    <a:pt x="493" y="6704"/>
                    <a:pt x="0" y="7867"/>
                  </a:cubicBezTo>
                  <a:lnTo>
                    <a:pt x="14473" y="21600"/>
                  </a:lnTo>
                  <a:cubicBezTo>
                    <a:pt x="15712" y="18460"/>
                    <a:pt x="17866" y="16338"/>
                    <a:pt x="20358" y="16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84" name="자유형: 도형 43"/>
            <p:cNvSpPr/>
            <p:nvPr/>
          </p:nvSpPr>
          <p:spPr>
            <a:xfrm>
              <a:off x="230596" y="295690"/>
              <a:ext cx="9745" cy="9746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sp>
          <p:nvSpPr>
            <p:cNvPr id="385" name="자유형: 도형 44"/>
            <p:cNvSpPr/>
            <p:nvPr/>
          </p:nvSpPr>
          <p:spPr>
            <a:xfrm>
              <a:off x="0" y="277581"/>
              <a:ext cx="470938" cy="166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576"/>
                  </a:lnTo>
                  <a:cubicBezTo>
                    <a:pt x="0" y="6921"/>
                    <a:pt x="99" y="7200"/>
                    <a:pt x="221" y="7200"/>
                  </a:cubicBezTo>
                  <a:lnTo>
                    <a:pt x="8418" y="7200"/>
                  </a:lnTo>
                  <a:cubicBezTo>
                    <a:pt x="8335" y="11493"/>
                    <a:pt x="7439" y="14331"/>
                    <a:pt x="6705" y="16618"/>
                  </a:cubicBezTo>
                  <a:cubicBezTo>
                    <a:pt x="6181" y="18250"/>
                    <a:pt x="5767" y="19539"/>
                    <a:pt x="5767" y="20975"/>
                  </a:cubicBezTo>
                  <a:cubicBezTo>
                    <a:pt x="5767" y="21320"/>
                    <a:pt x="5866" y="21600"/>
                    <a:pt x="5989" y="21600"/>
                  </a:cubicBezTo>
                  <a:lnTo>
                    <a:pt x="15611" y="21600"/>
                  </a:lnTo>
                  <a:cubicBezTo>
                    <a:pt x="15733" y="21600"/>
                    <a:pt x="15832" y="21320"/>
                    <a:pt x="15832" y="20975"/>
                  </a:cubicBezTo>
                  <a:cubicBezTo>
                    <a:pt x="15832" y="19539"/>
                    <a:pt x="15419" y="18248"/>
                    <a:pt x="14895" y="16618"/>
                  </a:cubicBezTo>
                  <a:cubicBezTo>
                    <a:pt x="14160" y="14331"/>
                    <a:pt x="13265" y="11491"/>
                    <a:pt x="13182" y="7200"/>
                  </a:cubicBezTo>
                  <a:lnTo>
                    <a:pt x="21379" y="7200"/>
                  </a:lnTo>
                  <a:cubicBezTo>
                    <a:pt x="21501" y="7200"/>
                    <a:pt x="21600" y="6921"/>
                    <a:pt x="21600" y="6576"/>
                  </a:cubicBez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0800" y="4856"/>
                  </a:moveTo>
                  <a:cubicBezTo>
                    <a:pt x="10433" y="4856"/>
                    <a:pt x="10134" y="4011"/>
                    <a:pt x="10134" y="2974"/>
                  </a:cubicBezTo>
                  <a:cubicBezTo>
                    <a:pt x="10134" y="1939"/>
                    <a:pt x="10433" y="1096"/>
                    <a:pt x="10800" y="1096"/>
                  </a:cubicBezTo>
                  <a:cubicBezTo>
                    <a:pt x="11167" y="1096"/>
                    <a:pt x="11466" y="1939"/>
                    <a:pt x="11466" y="2974"/>
                  </a:cubicBezTo>
                  <a:cubicBezTo>
                    <a:pt x="11466" y="4011"/>
                    <a:pt x="11167" y="4856"/>
                    <a:pt x="10800" y="4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</p:grpSp>
      <p:sp>
        <p:nvSpPr>
          <p:cNvPr id="387" name="TextBox 16"/>
          <p:cNvSpPr txBox="1">
            <a:spLocks noGrp="1"/>
          </p:cNvSpPr>
          <p:nvPr>
            <p:ph type="body" sz="quarter" idx="21"/>
          </p:nvPr>
        </p:nvSpPr>
        <p:spPr>
          <a:xfrm>
            <a:off x="8150773" y="268100"/>
            <a:ext cx="3889972" cy="31140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spcBef>
                <a:spcPts val="0"/>
              </a:spcBef>
              <a:buSzTx/>
              <a:buFontTx/>
              <a:buNone/>
              <a:defRPr sz="1600">
                <a:solidFill>
                  <a:srgbClr val="3D3B3B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Speech Depression Detection</a:t>
            </a:r>
          </a:p>
        </p:txBody>
      </p:sp>
      <p:sp>
        <p:nvSpPr>
          <p:cNvPr id="388" name="TextBox 17"/>
          <p:cNvSpPr txBox="1">
            <a:spLocks noGrp="1"/>
          </p:cNvSpPr>
          <p:nvPr>
            <p:ph type="body" sz="quarter" idx="22"/>
          </p:nvPr>
        </p:nvSpPr>
        <p:spPr>
          <a:xfrm>
            <a:off x="672071" y="74398"/>
            <a:ext cx="4369121" cy="507055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Depression Decision </a:t>
            </a:r>
          </a:p>
        </p:txBody>
      </p:sp>
      <p:sp>
        <p:nvSpPr>
          <p:cNvPr id="389" name="TextBox 3"/>
          <p:cNvSpPr txBox="1">
            <a:spLocks noGrp="1"/>
          </p:cNvSpPr>
          <p:nvPr>
            <p:ph type="body" sz="quarter" idx="23"/>
          </p:nvPr>
        </p:nvSpPr>
        <p:spPr>
          <a:xfrm>
            <a:off x="333719" y="729806"/>
            <a:ext cx="6727173" cy="50705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FontTx/>
              <a:buNone/>
              <a:defRPr sz="30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1. Random Sample Train Dataset (1116)</a:t>
            </a:r>
          </a:p>
        </p:txBody>
      </p:sp>
      <p:sp>
        <p:nvSpPr>
          <p:cNvPr id="390" name="이미지"/>
          <p:cNvSpPr>
            <a:spLocks noGrp="1"/>
          </p:cNvSpPr>
          <p:nvPr>
            <p:ph type="pic" sz="quarter" idx="24"/>
          </p:nvPr>
        </p:nvSpPr>
        <p:spPr>
          <a:xfrm>
            <a:off x="1441727" y="1890386"/>
            <a:ext cx="3092248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91" name="이미지"/>
          <p:cNvSpPr>
            <a:spLocks noGrp="1"/>
          </p:cNvSpPr>
          <p:nvPr>
            <p:ph type="pic" sz="quarter" idx="25"/>
          </p:nvPr>
        </p:nvSpPr>
        <p:spPr>
          <a:xfrm>
            <a:off x="1441727" y="3989269"/>
            <a:ext cx="3092248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92" name="이미지"/>
          <p:cNvSpPr>
            <a:spLocks noGrp="1"/>
          </p:cNvSpPr>
          <p:nvPr>
            <p:ph type="pic" sz="quarter" idx="26"/>
          </p:nvPr>
        </p:nvSpPr>
        <p:spPr>
          <a:xfrm>
            <a:off x="4521962" y="1890386"/>
            <a:ext cx="3092249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93" name="이미지"/>
          <p:cNvSpPr>
            <a:spLocks noGrp="1"/>
          </p:cNvSpPr>
          <p:nvPr>
            <p:ph type="pic" sz="quarter" idx="27"/>
          </p:nvPr>
        </p:nvSpPr>
        <p:spPr>
          <a:xfrm>
            <a:off x="4533975" y="3989269"/>
            <a:ext cx="3092248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94" name="이미지"/>
          <p:cNvSpPr>
            <a:spLocks noGrp="1"/>
          </p:cNvSpPr>
          <p:nvPr>
            <p:ph type="pic" sz="quarter" idx="28"/>
          </p:nvPr>
        </p:nvSpPr>
        <p:spPr>
          <a:xfrm>
            <a:off x="7614210" y="1890386"/>
            <a:ext cx="3092248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95" name="이미지"/>
          <p:cNvSpPr>
            <a:spLocks noGrp="1"/>
          </p:cNvSpPr>
          <p:nvPr>
            <p:ph type="pic" sz="quarter" idx="29"/>
          </p:nvPr>
        </p:nvSpPr>
        <p:spPr>
          <a:xfrm>
            <a:off x="7614210" y="3989269"/>
            <a:ext cx="3092248" cy="20988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96" name="sample"/>
          <p:cNvSpPr txBox="1">
            <a:spLocks noGrp="1"/>
          </p:cNvSpPr>
          <p:nvPr>
            <p:ph type="body" sz="quarter" idx="30"/>
          </p:nvPr>
        </p:nvSpPr>
        <p:spPr>
          <a:xfrm>
            <a:off x="3054327" y="1557298"/>
            <a:ext cx="788043" cy="333089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sample</a:t>
            </a:r>
          </a:p>
        </p:txBody>
      </p:sp>
      <p:sp>
        <p:nvSpPr>
          <p:cNvPr id="397" name="participant mean"/>
          <p:cNvSpPr txBox="1">
            <a:spLocks noGrp="1"/>
          </p:cNvSpPr>
          <p:nvPr>
            <p:ph type="body" sz="quarter" idx="31"/>
          </p:nvPr>
        </p:nvSpPr>
        <p:spPr>
          <a:xfrm>
            <a:off x="6146574" y="1557298"/>
            <a:ext cx="1783369" cy="333089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participant mean </a:t>
            </a:r>
          </a:p>
        </p:txBody>
      </p:sp>
      <p:sp>
        <p:nvSpPr>
          <p:cNvPr id="398" name="participant trimmed mean"/>
          <p:cNvSpPr txBox="1">
            <a:spLocks noGrp="1"/>
          </p:cNvSpPr>
          <p:nvPr>
            <p:ph type="body" sz="quarter" idx="32"/>
          </p:nvPr>
        </p:nvSpPr>
        <p:spPr>
          <a:xfrm>
            <a:off x="9238822" y="1557298"/>
            <a:ext cx="2661380" cy="333089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SzTx/>
              <a:buFontTx/>
              <a:buNone/>
              <a:defRPr sz="1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participant trimmed mean </a:t>
            </a:r>
          </a:p>
        </p:txBody>
      </p:sp>
      <p:sp>
        <p:nvSpPr>
          <p:cNvPr id="399" name="0.44544134"/>
          <p:cNvSpPr txBox="1">
            <a:spLocks noGrp="1"/>
          </p:cNvSpPr>
          <p:nvPr>
            <p:ph type="body" sz="quarter" idx="33"/>
          </p:nvPr>
        </p:nvSpPr>
        <p:spPr>
          <a:xfrm>
            <a:off x="2206452" y="6121306"/>
            <a:ext cx="1870987" cy="28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4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0.44544134</a:t>
            </a:r>
          </a:p>
        </p:txBody>
      </p:sp>
      <p:sp>
        <p:nvSpPr>
          <p:cNvPr id="400" name="0.4327239"/>
          <p:cNvSpPr txBox="1">
            <a:spLocks noGrp="1"/>
          </p:cNvSpPr>
          <p:nvPr>
            <p:ph type="body" sz="quarter" idx="34"/>
          </p:nvPr>
        </p:nvSpPr>
        <p:spPr>
          <a:xfrm>
            <a:off x="5254890" y="6121306"/>
            <a:ext cx="1870987" cy="28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4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0.4327239</a:t>
            </a:r>
          </a:p>
        </p:txBody>
      </p:sp>
      <p:sp>
        <p:nvSpPr>
          <p:cNvPr id="401" name="0.43951982"/>
          <p:cNvSpPr txBox="1">
            <a:spLocks noGrp="1"/>
          </p:cNvSpPr>
          <p:nvPr>
            <p:ph type="body" sz="quarter" idx="35"/>
          </p:nvPr>
        </p:nvSpPr>
        <p:spPr>
          <a:xfrm>
            <a:off x="8303329" y="6121306"/>
            <a:ext cx="1870987" cy="28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4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0.43951982</a:t>
            </a:r>
          </a:p>
        </p:txBody>
      </p:sp>
      <p:sp>
        <p:nvSpPr>
          <p:cNvPr id="402" name="threshold :"/>
          <p:cNvSpPr txBox="1">
            <a:spLocks noGrp="1"/>
          </p:cNvSpPr>
          <p:nvPr>
            <p:ph type="body" sz="quarter" idx="36"/>
          </p:nvPr>
        </p:nvSpPr>
        <p:spPr>
          <a:xfrm>
            <a:off x="990649" y="6121306"/>
            <a:ext cx="902157" cy="2808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400" b="1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threshold :</a:t>
            </a:r>
          </a:p>
        </p:txBody>
      </p:sp>
      <p:sp>
        <p:nvSpPr>
          <p:cNvPr id="403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47069" y="6402105"/>
            <a:ext cx="412066" cy="33308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"/>
          <p:cNvSpPr/>
          <p:nvPr/>
        </p:nvSpPr>
        <p:spPr>
          <a:xfrm>
            <a:off x="295245" y="764185"/>
            <a:ext cx="8371795" cy="1257810"/>
          </a:xfrm>
          <a:prstGeom prst="rect">
            <a:avLst/>
          </a:prstGeom>
          <a:solidFill>
            <a:srgbClr val="F2F4F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lnSpc>
                <a:spcPct val="100000"/>
              </a:lnSpc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" name="TextBox 18"/>
          <p:cNvSpPr txBox="1"/>
          <p:nvPr/>
        </p:nvSpPr>
        <p:spPr>
          <a:xfrm>
            <a:off x="301640" y="2185307"/>
            <a:ext cx="660567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00000"/>
              </a:lnSpc>
              <a:defRPr b="1" spc="300">
                <a:solidFill>
                  <a:srgbClr val="404040"/>
                </a:solidFill>
                <a:latin typeface="제주고딕"/>
                <a:ea typeface="제주고딕"/>
                <a:cs typeface="제주고딕"/>
                <a:sym typeface="제주고딕"/>
              </a:defRPr>
            </a:lvl1pPr>
          </a:lstStyle>
          <a:p>
            <a:r>
              <a:t>Loss</a:t>
            </a:r>
          </a:p>
        </p:txBody>
      </p:sp>
      <p:sp>
        <p:nvSpPr>
          <p:cNvPr id="4" name="TextBox 78"/>
          <p:cNvSpPr txBox="1"/>
          <p:nvPr/>
        </p:nvSpPr>
        <p:spPr>
          <a:xfrm>
            <a:off x="295245" y="4570518"/>
            <a:ext cx="660567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00000"/>
              </a:lnSpc>
              <a:defRPr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Acc</a:t>
            </a:r>
          </a:p>
        </p:txBody>
      </p:sp>
      <p:sp>
        <p:nvSpPr>
          <p:cNvPr id="5" name="직사각형 21"/>
          <p:cNvSpPr/>
          <p:nvPr/>
        </p:nvSpPr>
        <p:spPr>
          <a:xfrm>
            <a:off x="4385403" y="5296276"/>
            <a:ext cx="4281637" cy="1073657"/>
          </a:xfrm>
          <a:prstGeom prst="rect">
            <a:avLst/>
          </a:prstGeom>
          <a:solidFill>
            <a:srgbClr val="F2F4F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>
                <a:solidFill>
                  <a:srgbClr val="FFFFFF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6" name="TextBox 79"/>
          <p:cNvSpPr txBox="1"/>
          <p:nvPr/>
        </p:nvSpPr>
        <p:spPr>
          <a:xfrm>
            <a:off x="6835319" y="5380514"/>
            <a:ext cx="1412575" cy="300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00000"/>
              </a:lnSpc>
              <a:defRPr sz="1600" b="1" spc="266">
                <a:solidFill>
                  <a:srgbClr val="404040"/>
                </a:solidFill>
                <a:latin typeface="제주고딕"/>
                <a:ea typeface="제주고딕"/>
                <a:cs typeface="제주고딕"/>
                <a:sym typeface="제주고딕"/>
              </a:defRPr>
            </a:lvl1pPr>
          </a:lstStyle>
          <a:p>
            <a:r>
              <a:t>Test</a:t>
            </a:r>
          </a:p>
        </p:txBody>
      </p:sp>
      <p:sp>
        <p:nvSpPr>
          <p:cNvPr id="7" name="TextBox 52"/>
          <p:cNvSpPr txBox="1"/>
          <p:nvPr/>
        </p:nvSpPr>
        <p:spPr>
          <a:xfrm>
            <a:off x="4752850" y="5380514"/>
            <a:ext cx="1412574" cy="300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00000"/>
              </a:lnSpc>
              <a:defRPr sz="1600" b="1" spc="266">
                <a:solidFill>
                  <a:srgbClr val="404040"/>
                </a:solidFill>
                <a:latin typeface="제주고딕"/>
                <a:ea typeface="제주고딕"/>
                <a:cs typeface="제주고딕"/>
                <a:sym typeface="제주고딕"/>
              </a:defRPr>
            </a:lvl1pPr>
          </a:lstStyle>
          <a:p>
            <a:r>
              <a:t>ACC</a:t>
            </a:r>
          </a:p>
        </p:txBody>
      </p:sp>
      <p:grpSp>
        <p:nvGrpSpPr>
          <p:cNvPr id="33" name="그룹"/>
          <p:cNvGrpSpPr/>
          <p:nvPr/>
        </p:nvGrpSpPr>
        <p:grpSpPr>
          <a:xfrm>
            <a:off x="98245" y="112958"/>
            <a:ext cx="11942498" cy="449783"/>
            <a:chOff x="0" y="0"/>
            <a:chExt cx="11942496" cy="449782"/>
          </a:xfrm>
        </p:grpSpPr>
        <p:sp>
          <p:nvSpPr>
            <p:cNvPr id="8" name="직선 연결선 28"/>
            <p:cNvSpPr/>
            <p:nvPr/>
          </p:nvSpPr>
          <p:spPr>
            <a:xfrm>
              <a:off x="461750" y="449782"/>
              <a:ext cx="11480747" cy="1"/>
            </a:xfrm>
            <a:prstGeom prst="line">
              <a:avLst/>
            </a:prstGeom>
            <a:noFill/>
            <a:ln w="57150" cap="flat">
              <a:solidFill>
                <a:srgbClr val="A1D7D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>
                  <a:latin typeface="맑은 고딕"/>
                  <a:ea typeface="맑은 고딕"/>
                  <a:cs typeface="맑은 고딕"/>
                  <a:sym typeface="맑은 고딕"/>
                </a:defRPr>
              </a:pPr>
              <a:endParaRPr/>
            </a:p>
          </p:txBody>
        </p:sp>
        <p:grpSp>
          <p:nvGrpSpPr>
            <p:cNvPr id="32" name="그래픽 4"/>
            <p:cNvGrpSpPr/>
            <p:nvPr/>
          </p:nvGrpSpPr>
          <p:grpSpPr>
            <a:xfrm>
              <a:off x="-1" y="-1"/>
              <a:ext cx="470948" cy="444406"/>
              <a:chOff x="0" y="0"/>
              <a:chExt cx="470946" cy="444404"/>
            </a:xfrm>
          </p:grpSpPr>
          <p:sp>
            <p:nvSpPr>
              <p:cNvPr id="9" name="자유형: 도형 6"/>
              <p:cNvSpPr/>
              <p:nvPr/>
            </p:nvSpPr>
            <p:spPr>
              <a:xfrm>
                <a:off x="294350" y="65760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0" name="자유형: 도형 7"/>
              <p:cNvSpPr/>
              <p:nvPr/>
            </p:nvSpPr>
            <p:spPr>
              <a:xfrm>
                <a:off x="200822" y="110131"/>
                <a:ext cx="43407" cy="397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03" y="21600"/>
                    </a:moveTo>
                    <a:lnTo>
                      <a:pt x="21600" y="7457"/>
                    </a:lnTo>
                    <a:cubicBezTo>
                      <a:pt x="20837" y="5946"/>
                      <a:pt x="20361" y="4240"/>
                      <a:pt x="20361" y="2393"/>
                    </a:cubicBezTo>
                    <a:cubicBezTo>
                      <a:pt x="20361" y="2388"/>
                      <a:pt x="20361" y="2382"/>
                      <a:pt x="20361" y="2372"/>
                    </a:cubicBezTo>
                    <a:lnTo>
                      <a:pt x="8896" y="0"/>
                    </a:lnTo>
                    <a:cubicBezTo>
                      <a:pt x="7879" y="3610"/>
                      <a:pt x="5166" y="6418"/>
                      <a:pt x="1748" y="7216"/>
                    </a:cubicBezTo>
                    <a:lnTo>
                      <a:pt x="0" y="16646"/>
                    </a:lnTo>
                    <a:cubicBezTo>
                      <a:pt x="1973" y="17690"/>
                      <a:pt x="3563" y="19433"/>
                      <a:pt x="4503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1" name="자유형: 도형 8"/>
              <p:cNvSpPr/>
              <p:nvPr/>
            </p:nvSpPr>
            <p:spPr>
              <a:xfrm>
                <a:off x="225251" y="3672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2" name="자유형: 도형 11"/>
              <p:cNvSpPr/>
              <p:nvPr/>
            </p:nvSpPr>
            <p:spPr>
              <a:xfrm>
                <a:off x="251378" y="104834"/>
                <a:ext cx="19393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3" name="자유형: 도형 12"/>
              <p:cNvSpPr/>
              <p:nvPr/>
            </p:nvSpPr>
            <p:spPr>
              <a:xfrm>
                <a:off x="246573" y="56681"/>
                <a:ext cx="40860" cy="418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627"/>
                    </a:moveTo>
                    <a:lnTo>
                      <a:pt x="6253" y="19998"/>
                    </a:lnTo>
                    <a:cubicBezTo>
                      <a:pt x="6722" y="19933"/>
                      <a:pt x="7186" y="19858"/>
                      <a:pt x="7666" y="19858"/>
                    </a:cubicBezTo>
                    <a:cubicBezTo>
                      <a:pt x="9803" y="19858"/>
                      <a:pt x="11787" y="20505"/>
                      <a:pt x="13429" y="21600"/>
                    </a:cubicBezTo>
                    <a:lnTo>
                      <a:pt x="21600" y="14704"/>
                    </a:lnTo>
                    <a:cubicBezTo>
                      <a:pt x="20703" y="13221"/>
                      <a:pt x="20157" y="11519"/>
                      <a:pt x="20157" y="9678"/>
                    </a:cubicBezTo>
                    <a:cubicBezTo>
                      <a:pt x="20157" y="8723"/>
                      <a:pt x="20340" y="7817"/>
                      <a:pt x="20600" y="6941"/>
                    </a:cubicBezTo>
                    <a:lnTo>
                      <a:pt x="2489" y="0"/>
                    </a:lnTo>
                    <a:cubicBezTo>
                      <a:pt x="1826" y="1025"/>
                      <a:pt x="984" y="1901"/>
                      <a:pt x="0" y="262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4" name="자유형: 도형 13"/>
              <p:cNvSpPr/>
              <p:nvPr/>
            </p:nvSpPr>
            <p:spPr>
              <a:xfrm>
                <a:off x="214628" y="130903"/>
                <a:ext cx="65637" cy="333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44" y="1138"/>
                    </a:moveTo>
                    <a:cubicBezTo>
                      <a:pt x="16768" y="1620"/>
                      <a:pt x="16047" y="1926"/>
                      <a:pt x="15285" y="1926"/>
                    </a:cubicBezTo>
                    <a:cubicBezTo>
                      <a:pt x="14050" y="1926"/>
                      <a:pt x="12910" y="1201"/>
                      <a:pt x="11932" y="0"/>
                    </a:cubicBezTo>
                    <a:lnTo>
                      <a:pt x="0" y="17785"/>
                    </a:lnTo>
                    <a:lnTo>
                      <a:pt x="20016" y="21600"/>
                    </a:lnTo>
                    <a:cubicBezTo>
                      <a:pt x="20314" y="19530"/>
                      <a:pt x="20854" y="17654"/>
                      <a:pt x="21600" y="16166"/>
                    </a:cubicBezTo>
                    <a:lnTo>
                      <a:pt x="17444" y="1138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5" name="자유형: 도형 14"/>
              <p:cNvSpPr/>
              <p:nvPr/>
            </p:nvSpPr>
            <p:spPr>
              <a:xfrm>
                <a:off x="275623" y="91636"/>
                <a:ext cx="60465" cy="657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54" y="1040"/>
                    </a:moveTo>
                    <a:cubicBezTo>
                      <a:pt x="8872" y="1040"/>
                      <a:pt x="7683" y="698"/>
                      <a:pt x="6652" y="133"/>
                    </a:cubicBezTo>
                    <a:lnTo>
                      <a:pt x="948" y="4677"/>
                    </a:lnTo>
                    <a:cubicBezTo>
                      <a:pt x="1423" y="5536"/>
                      <a:pt x="1716" y="6497"/>
                      <a:pt x="1716" y="7525"/>
                    </a:cubicBezTo>
                    <a:cubicBezTo>
                      <a:pt x="1716" y="9116"/>
                      <a:pt x="1058" y="10556"/>
                      <a:pt x="0" y="11672"/>
                    </a:cubicBezTo>
                    <a:lnTo>
                      <a:pt x="4643" y="19504"/>
                    </a:lnTo>
                    <a:cubicBezTo>
                      <a:pt x="5256" y="19339"/>
                      <a:pt x="5890" y="19225"/>
                      <a:pt x="6562" y="19225"/>
                    </a:cubicBezTo>
                    <a:cubicBezTo>
                      <a:pt x="8727" y="19225"/>
                      <a:pt x="10640" y="20163"/>
                      <a:pt x="11908" y="21600"/>
                    </a:cubicBezTo>
                    <a:lnTo>
                      <a:pt x="19232" y="17497"/>
                    </a:lnTo>
                    <a:cubicBezTo>
                      <a:pt x="19222" y="17354"/>
                      <a:pt x="19184" y="17218"/>
                      <a:pt x="19184" y="17072"/>
                    </a:cubicBezTo>
                    <a:cubicBezTo>
                      <a:pt x="19184" y="15154"/>
                      <a:pt x="20132" y="13448"/>
                      <a:pt x="21600" y="12281"/>
                    </a:cubicBezTo>
                    <a:lnTo>
                      <a:pt x="13921" y="0"/>
                    </a:lnTo>
                    <a:cubicBezTo>
                      <a:pt x="12835" y="653"/>
                      <a:pt x="11546" y="1040"/>
                      <a:pt x="10154" y="10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6" name="자유형: 도형 15"/>
              <p:cNvSpPr/>
              <p:nvPr/>
            </p:nvSpPr>
            <p:spPr>
              <a:xfrm>
                <a:off x="284296" y="159770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7" name="자유형: 도형 24"/>
              <p:cNvSpPr/>
              <p:nvPr/>
            </p:nvSpPr>
            <p:spPr>
              <a:xfrm>
                <a:off x="184594" y="55832"/>
                <a:ext cx="37918" cy="304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2203"/>
                    </a:moveTo>
                    <a:lnTo>
                      <a:pt x="5397" y="21600"/>
                    </a:lnTo>
                    <a:cubicBezTo>
                      <a:pt x="6518" y="21121"/>
                      <a:pt x="7700" y="20806"/>
                      <a:pt x="8948" y="20806"/>
                    </a:cubicBezTo>
                    <a:cubicBezTo>
                      <a:pt x="10157" y="20806"/>
                      <a:pt x="11300" y="21107"/>
                      <a:pt x="12389" y="21559"/>
                    </a:cubicBezTo>
                    <a:lnTo>
                      <a:pt x="21600" y="3744"/>
                    </a:lnTo>
                    <a:cubicBezTo>
                      <a:pt x="20599" y="2690"/>
                      <a:pt x="19764" y="1431"/>
                      <a:pt x="19116" y="0"/>
                    </a:cubicBezTo>
                    <a:lnTo>
                      <a:pt x="2424" y="2922"/>
                    </a:lnTo>
                    <a:cubicBezTo>
                      <a:pt x="2429" y="3162"/>
                      <a:pt x="2479" y="3388"/>
                      <a:pt x="2479" y="3628"/>
                    </a:cubicBezTo>
                    <a:cubicBezTo>
                      <a:pt x="2484" y="6885"/>
                      <a:pt x="1528" y="9842"/>
                      <a:pt x="0" y="1220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8" name="자유형: 도형 26"/>
              <p:cNvSpPr/>
              <p:nvPr/>
            </p:nvSpPr>
            <p:spPr>
              <a:xfrm>
                <a:off x="190605" y="94801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19" name="자유형: 도형 31"/>
              <p:cNvSpPr/>
              <p:nvPr/>
            </p:nvSpPr>
            <p:spPr>
              <a:xfrm>
                <a:off x="214465" y="65384"/>
                <a:ext cx="35013" cy="39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16" y="19022"/>
                    </a:moveTo>
                    <a:lnTo>
                      <a:pt x="18392" y="21600"/>
                    </a:lnTo>
                    <a:cubicBezTo>
                      <a:pt x="19201" y="20327"/>
                      <a:pt x="20285" y="19221"/>
                      <a:pt x="21600" y="18346"/>
                    </a:cubicBezTo>
                    <a:lnTo>
                      <a:pt x="14309" y="58"/>
                    </a:lnTo>
                    <a:cubicBezTo>
                      <a:pt x="13755" y="126"/>
                      <a:pt x="13208" y="205"/>
                      <a:pt x="12636" y="205"/>
                    </a:cubicBezTo>
                    <a:cubicBezTo>
                      <a:pt x="11851" y="205"/>
                      <a:pt x="11089" y="126"/>
                      <a:pt x="10345" y="0"/>
                    </a:cubicBezTo>
                    <a:lnTo>
                      <a:pt x="0" y="14143"/>
                    </a:lnTo>
                    <a:cubicBezTo>
                      <a:pt x="1423" y="15495"/>
                      <a:pt x="2458" y="17161"/>
                      <a:pt x="2916" y="1902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0" name="자유형: 도형 32"/>
              <p:cNvSpPr/>
              <p:nvPr/>
            </p:nvSpPr>
            <p:spPr>
              <a:xfrm>
                <a:off x="182761" y="148395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1" name="자유형: 도형 33"/>
              <p:cNvSpPr/>
              <p:nvPr/>
            </p:nvSpPr>
            <p:spPr>
              <a:xfrm>
                <a:off x="292285" y="154261"/>
                <a:ext cx="46147" cy="639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854" y="0"/>
                    </a:moveTo>
                    <a:lnTo>
                      <a:pt x="9700" y="4023"/>
                    </a:lnTo>
                    <a:cubicBezTo>
                      <a:pt x="9786" y="4384"/>
                      <a:pt x="9854" y="4752"/>
                      <a:pt x="9854" y="5130"/>
                    </a:cubicBezTo>
                    <a:cubicBezTo>
                      <a:pt x="9854" y="8274"/>
                      <a:pt x="6752" y="10909"/>
                      <a:pt x="2633" y="11521"/>
                    </a:cubicBezTo>
                    <a:lnTo>
                      <a:pt x="0" y="19763"/>
                    </a:lnTo>
                    <a:cubicBezTo>
                      <a:pt x="1549" y="20118"/>
                      <a:pt x="2908" y="20753"/>
                      <a:pt x="3970" y="21600"/>
                    </a:cubicBezTo>
                    <a:lnTo>
                      <a:pt x="21600" y="1906"/>
                    </a:lnTo>
                    <a:cubicBezTo>
                      <a:pt x="20516" y="1420"/>
                      <a:pt x="19572" y="775"/>
                      <a:pt x="188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2" name="자유형: 도형 35"/>
              <p:cNvSpPr/>
              <p:nvPr/>
            </p:nvSpPr>
            <p:spPr>
              <a:xfrm>
                <a:off x="276761" y="221459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3" name="자유형: 도형 36"/>
              <p:cNvSpPr/>
              <p:nvPr/>
            </p:nvSpPr>
            <p:spPr>
              <a:xfrm>
                <a:off x="338971" y="133875"/>
                <a:ext cx="19394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4" name="자유형: 도형 37"/>
              <p:cNvSpPr/>
              <p:nvPr/>
            </p:nvSpPr>
            <p:spPr>
              <a:xfrm>
                <a:off x="0" y="-1"/>
                <a:ext cx="470947" cy="267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78" y="0"/>
                    </a:moveTo>
                    <a:lnTo>
                      <a:pt x="221" y="0"/>
                    </a:lnTo>
                    <a:cubicBezTo>
                      <a:pt x="99" y="0"/>
                      <a:pt x="0" y="174"/>
                      <a:pt x="0" y="389"/>
                    </a:cubicBez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389"/>
                    </a:lnTo>
                    <a:cubicBezTo>
                      <a:pt x="21600" y="173"/>
                      <a:pt x="21501" y="0"/>
                      <a:pt x="21378" y="0"/>
                    </a:cubicBezTo>
                    <a:close/>
                    <a:moveTo>
                      <a:pt x="15992" y="13134"/>
                    </a:moveTo>
                    <a:cubicBezTo>
                      <a:pt x="15982" y="13134"/>
                      <a:pt x="15973" y="13129"/>
                      <a:pt x="15963" y="13129"/>
                    </a:cubicBezTo>
                    <a:lnTo>
                      <a:pt x="14015" y="18432"/>
                    </a:lnTo>
                    <a:cubicBezTo>
                      <a:pt x="14020" y="18499"/>
                      <a:pt x="14026" y="18566"/>
                      <a:pt x="14026" y="18636"/>
                    </a:cubicBezTo>
                    <a:cubicBezTo>
                      <a:pt x="14026" y="19495"/>
                      <a:pt x="13628" y="20195"/>
                      <a:pt x="13138" y="20195"/>
                    </a:cubicBezTo>
                    <a:cubicBezTo>
                      <a:pt x="12649" y="20195"/>
                      <a:pt x="12251" y="19496"/>
                      <a:pt x="12251" y="18636"/>
                    </a:cubicBezTo>
                    <a:cubicBezTo>
                      <a:pt x="12251" y="18501"/>
                      <a:pt x="12264" y="18372"/>
                      <a:pt x="12282" y="18248"/>
                    </a:cubicBezTo>
                    <a:lnTo>
                      <a:pt x="9394" y="13933"/>
                    </a:lnTo>
                    <a:cubicBezTo>
                      <a:pt x="9240" y="14161"/>
                      <a:pt x="9043" y="14304"/>
                      <a:pt x="8827" y="14304"/>
                    </a:cubicBezTo>
                    <a:cubicBezTo>
                      <a:pt x="8337" y="14304"/>
                      <a:pt x="7939" y="13605"/>
                      <a:pt x="7939" y="12746"/>
                    </a:cubicBezTo>
                    <a:cubicBezTo>
                      <a:pt x="7939" y="12729"/>
                      <a:pt x="7942" y="12713"/>
                      <a:pt x="7942" y="12697"/>
                    </a:cubicBezTo>
                    <a:lnTo>
                      <a:pt x="5997" y="10628"/>
                    </a:lnTo>
                    <a:cubicBezTo>
                      <a:pt x="5879" y="10730"/>
                      <a:pt x="5748" y="10793"/>
                      <a:pt x="5607" y="10793"/>
                    </a:cubicBezTo>
                    <a:cubicBezTo>
                      <a:pt x="5118" y="10793"/>
                      <a:pt x="4720" y="10094"/>
                      <a:pt x="4720" y="9235"/>
                    </a:cubicBezTo>
                    <a:cubicBezTo>
                      <a:pt x="4720" y="8374"/>
                      <a:pt x="5118" y="7675"/>
                      <a:pt x="5607" y="7675"/>
                    </a:cubicBezTo>
                    <a:cubicBezTo>
                      <a:pt x="5677" y="7675"/>
                      <a:pt x="5744" y="7692"/>
                      <a:pt x="5809" y="7720"/>
                    </a:cubicBezTo>
                    <a:lnTo>
                      <a:pt x="6985" y="5595"/>
                    </a:lnTo>
                    <a:cubicBezTo>
                      <a:pt x="6927" y="5389"/>
                      <a:pt x="6892" y="5159"/>
                      <a:pt x="6892" y="4914"/>
                    </a:cubicBezTo>
                    <a:cubicBezTo>
                      <a:pt x="6892" y="4055"/>
                      <a:pt x="7290" y="3355"/>
                      <a:pt x="7779" y="3355"/>
                    </a:cubicBezTo>
                    <a:cubicBezTo>
                      <a:pt x="8093" y="3355"/>
                      <a:pt x="8369" y="3646"/>
                      <a:pt x="8527" y="4082"/>
                    </a:cubicBezTo>
                    <a:lnTo>
                      <a:pt x="9889" y="3745"/>
                    </a:lnTo>
                    <a:cubicBezTo>
                      <a:pt x="9889" y="3745"/>
                      <a:pt x="9889" y="3744"/>
                      <a:pt x="9889" y="3744"/>
                    </a:cubicBezTo>
                    <a:cubicBezTo>
                      <a:pt x="9889" y="2884"/>
                      <a:pt x="10286" y="2184"/>
                      <a:pt x="10776" y="2184"/>
                    </a:cubicBezTo>
                    <a:cubicBezTo>
                      <a:pt x="11265" y="2184"/>
                      <a:pt x="11663" y="2883"/>
                      <a:pt x="11663" y="3744"/>
                    </a:cubicBezTo>
                    <a:cubicBezTo>
                      <a:pt x="11663" y="3773"/>
                      <a:pt x="11659" y="3800"/>
                      <a:pt x="11658" y="3828"/>
                    </a:cubicBezTo>
                    <a:lnTo>
                      <a:pt x="13322" y="4977"/>
                    </a:lnTo>
                    <a:cubicBezTo>
                      <a:pt x="13482" y="4698"/>
                      <a:pt x="13702" y="4525"/>
                      <a:pt x="13945" y="4525"/>
                    </a:cubicBezTo>
                    <a:cubicBezTo>
                      <a:pt x="14434" y="4525"/>
                      <a:pt x="14832" y="5224"/>
                      <a:pt x="14832" y="6085"/>
                    </a:cubicBezTo>
                    <a:cubicBezTo>
                      <a:pt x="14832" y="6332"/>
                      <a:pt x="14796" y="6563"/>
                      <a:pt x="14737" y="6771"/>
                    </a:cubicBezTo>
                    <a:lnTo>
                      <a:pt x="15810" y="10050"/>
                    </a:lnTo>
                    <a:cubicBezTo>
                      <a:pt x="15869" y="10029"/>
                      <a:pt x="15930" y="10017"/>
                      <a:pt x="15992" y="10017"/>
                    </a:cubicBezTo>
                    <a:cubicBezTo>
                      <a:pt x="16481" y="10017"/>
                      <a:pt x="16879" y="10716"/>
                      <a:pt x="16879" y="11577"/>
                    </a:cubicBezTo>
                    <a:cubicBezTo>
                      <a:pt x="16879" y="12437"/>
                      <a:pt x="16481" y="13134"/>
                      <a:pt x="15992" y="1313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5" name="자유형: 도형 38"/>
              <p:cNvSpPr/>
              <p:nvPr/>
            </p:nvSpPr>
            <p:spPr>
              <a:xfrm>
                <a:off x="112572" y="104844"/>
                <a:ext cx="19394" cy="19394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6" name="자유형: 도형 39"/>
              <p:cNvSpPr/>
              <p:nvPr/>
            </p:nvSpPr>
            <p:spPr>
              <a:xfrm>
                <a:off x="159915" y="51240"/>
                <a:ext cx="19393" cy="19393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7" name="자유형: 도형 40"/>
              <p:cNvSpPr/>
              <p:nvPr/>
            </p:nvSpPr>
            <p:spPr>
              <a:xfrm>
                <a:off x="214001" y="167980"/>
                <a:ext cx="74155" cy="497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62" y="19197"/>
                    </a:moveTo>
                    <a:lnTo>
                      <a:pt x="21600" y="8604"/>
                    </a:lnTo>
                    <a:cubicBezTo>
                      <a:pt x="19731" y="7716"/>
                      <a:pt x="18284" y="5439"/>
                      <a:pt x="17829" y="2571"/>
                    </a:cubicBezTo>
                    <a:lnTo>
                      <a:pt x="0" y="0"/>
                    </a:lnTo>
                    <a:lnTo>
                      <a:pt x="17061" y="21600"/>
                    </a:lnTo>
                    <a:cubicBezTo>
                      <a:pt x="17834" y="20403"/>
                      <a:pt x="18835" y="19544"/>
                      <a:pt x="19962" y="1919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8" name="자유형: 도형 41"/>
              <p:cNvSpPr/>
              <p:nvPr/>
            </p:nvSpPr>
            <p:spPr>
              <a:xfrm>
                <a:off x="135486" y="76778"/>
                <a:ext cx="50518" cy="322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236" y="21600"/>
                    </a:moveTo>
                    <a:lnTo>
                      <a:pt x="19525" y="17277"/>
                    </a:lnTo>
                    <a:cubicBezTo>
                      <a:pt x="19706" y="14454"/>
                      <a:pt x="20449" y="11915"/>
                      <a:pt x="21600" y="9918"/>
                    </a:cubicBezTo>
                    <a:lnTo>
                      <a:pt x="17697" y="1383"/>
                    </a:lnTo>
                    <a:cubicBezTo>
                      <a:pt x="16736" y="1997"/>
                      <a:pt x="15688" y="2345"/>
                      <a:pt x="14591" y="2345"/>
                    </a:cubicBezTo>
                    <a:cubicBezTo>
                      <a:pt x="12834" y="2345"/>
                      <a:pt x="11213" y="1467"/>
                      <a:pt x="9872" y="0"/>
                    </a:cubicBezTo>
                    <a:lnTo>
                      <a:pt x="0" y="15882"/>
                    </a:lnTo>
                    <a:cubicBezTo>
                      <a:pt x="1044" y="17426"/>
                      <a:pt x="1811" y="19390"/>
                      <a:pt x="2236" y="216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29" name="자유형: 도형 42"/>
              <p:cNvSpPr/>
              <p:nvPr/>
            </p:nvSpPr>
            <p:spPr>
              <a:xfrm>
                <a:off x="138400" y="112119"/>
                <a:ext cx="56200" cy="358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358" y="16111"/>
                    </a:moveTo>
                    <a:lnTo>
                      <a:pt x="21600" y="6483"/>
                    </a:lnTo>
                    <a:cubicBezTo>
                      <a:pt x="19520" y="5465"/>
                      <a:pt x="17818" y="3105"/>
                      <a:pt x="16965" y="0"/>
                    </a:cubicBezTo>
                    <a:lnTo>
                      <a:pt x="1049" y="3989"/>
                    </a:lnTo>
                    <a:cubicBezTo>
                      <a:pt x="849" y="5390"/>
                      <a:pt x="493" y="6704"/>
                      <a:pt x="0" y="7867"/>
                    </a:cubicBezTo>
                    <a:lnTo>
                      <a:pt x="14473" y="21600"/>
                    </a:lnTo>
                    <a:cubicBezTo>
                      <a:pt x="15712" y="18460"/>
                      <a:pt x="17866" y="16338"/>
                      <a:pt x="20358" y="161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0" name="자유형: 도형 43"/>
              <p:cNvSpPr/>
              <p:nvPr/>
            </p:nvSpPr>
            <p:spPr>
              <a:xfrm>
                <a:off x="230596" y="295690"/>
                <a:ext cx="9745" cy="9746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  <p:sp>
            <p:nvSpPr>
              <p:cNvPr id="31" name="자유형: 도형 44"/>
              <p:cNvSpPr/>
              <p:nvPr/>
            </p:nvSpPr>
            <p:spPr>
              <a:xfrm>
                <a:off x="0" y="277581"/>
                <a:ext cx="470938" cy="1668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6576"/>
                    </a:lnTo>
                    <a:cubicBezTo>
                      <a:pt x="0" y="6921"/>
                      <a:pt x="99" y="7200"/>
                      <a:pt x="221" y="7200"/>
                    </a:cubicBezTo>
                    <a:lnTo>
                      <a:pt x="8418" y="7200"/>
                    </a:lnTo>
                    <a:cubicBezTo>
                      <a:pt x="8335" y="11493"/>
                      <a:pt x="7439" y="14331"/>
                      <a:pt x="6705" y="16618"/>
                    </a:cubicBezTo>
                    <a:cubicBezTo>
                      <a:pt x="6181" y="18250"/>
                      <a:pt x="5767" y="19539"/>
                      <a:pt x="5767" y="20975"/>
                    </a:cubicBezTo>
                    <a:cubicBezTo>
                      <a:pt x="5767" y="21320"/>
                      <a:pt x="5866" y="21600"/>
                      <a:pt x="5989" y="21600"/>
                    </a:cubicBezTo>
                    <a:lnTo>
                      <a:pt x="15611" y="21600"/>
                    </a:lnTo>
                    <a:cubicBezTo>
                      <a:pt x="15733" y="21600"/>
                      <a:pt x="15832" y="21320"/>
                      <a:pt x="15832" y="20975"/>
                    </a:cubicBezTo>
                    <a:cubicBezTo>
                      <a:pt x="15832" y="19539"/>
                      <a:pt x="15419" y="18248"/>
                      <a:pt x="14895" y="16618"/>
                    </a:cubicBezTo>
                    <a:cubicBezTo>
                      <a:pt x="14160" y="14331"/>
                      <a:pt x="13265" y="11491"/>
                      <a:pt x="13182" y="7200"/>
                    </a:cubicBezTo>
                    <a:lnTo>
                      <a:pt x="21379" y="7200"/>
                    </a:lnTo>
                    <a:cubicBezTo>
                      <a:pt x="21501" y="7200"/>
                      <a:pt x="21600" y="6921"/>
                      <a:pt x="21600" y="6576"/>
                    </a:cubicBezTo>
                    <a:lnTo>
                      <a:pt x="21600" y="0"/>
                    </a:lnTo>
                    <a:lnTo>
                      <a:pt x="0" y="0"/>
                    </a:lnTo>
                    <a:close/>
                    <a:moveTo>
                      <a:pt x="10800" y="4856"/>
                    </a:moveTo>
                    <a:cubicBezTo>
                      <a:pt x="10433" y="4856"/>
                      <a:pt x="10134" y="4011"/>
                      <a:pt x="10134" y="2974"/>
                    </a:cubicBezTo>
                    <a:cubicBezTo>
                      <a:pt x="10134" y="1939"/>
                      <a:pt x="10433" y="1096"/>
                      <a:pt x="10800" y="1096"/>
                    </a:cubicBezTo>
                    <a:cubicBezTo>
                      <a:pt x="11167" y="1096"/>
                      <a:pt x="11466" y="1939"/>
                      <a:pt x="11466" y="2974"/>
                    </a:cubicBezTo>
                    <a:cubicBezTo>
                      <a:pt x="11466" y="4011"/>
                      <a:pt x="11167" y="4856"/>
                      <a:pt x="10800" y="4856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100000"/>
                  </a:lnSpc>
                  <a:defRPr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34" name="TextBox 17"/>
          <p:cNvSpPr txBox="1"/>
          <p:nvPr/>
        </p:nvSpPr>
        <p:spPr>
          <a:xfrm>
            <a:off x="672071" y="74398"/>
            <a:ext cx="4369121" cy="507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lnSpc>
                <a:spcPct val="90000"/>
              </a:lnSpc>
              <a:defRPr sz="3000" b="1"/>
            </a:lvl1pPr>
          </a:lstStyle>
          <a:p>
            <a:r>
              <a:t>Data Augumentation</a:t>
            </a:r>
          </a:p>
        </p:txBody>
      </p:sp>
      <p:sp>
        <p:nvSpPr>
          <p:cNvPr id="35" name="TextBox 16"/>
          <p:cNvSpPr txBox="1"/>
          <p:nvPr/>
        </p:nvSpPr>
        <p:spPr>
          <a:xfrm>
            <a:off x="8150772" y="282205"/>
            <a:ext cx="3889972" cy="311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0000"/>
              </a:lnSpc>
              <a:defRPr sz="1600">
                <a:solidFill>
                  <a:srgbClr val="3D3B3B"/>
                </a:solidFill>
              </a:defRPr>
            </a:lvl1pPr>
          </a:lstStyle>
          <a:p>
            <a:r>
              <a:t>Speech Emotion Detection</a:t>
            </a:r>
          </a:p>
        </p:txBody>
      </p:sp>
      <p:sp>
        <p:nvSpPr>
          <p:cNvPr id="36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7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8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353800" y="6372368"/>
            <a:ext cx="412066" cy="33308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>
              <a:lnSpc>
                <a:spcPct val="100000"/>
              </a:lnSpc>
              <a:defRPr b="1" spc="3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30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30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30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30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30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30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30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30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30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직선 연결선 18"/>
          <p:cNvSpPr/>
          <p:nvPr/>
        </p:nvSpPr>
        <p:spPr>
          <a:xfrm>
            <a:off x="2585306" y="2711503"/>
            <a:ext cx="7021389" cy="1"/>
          </a:xfrm>
          <a:prstGeom prst="line">
            <a:avLst/>
          </a:prstGeom>
          <a:ln w="28575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505" name="SIFT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SIFT</a:t>
            </a:r>
            <a:r>
              <a:rPr lang="en-US" dirty="0"/>
              <a:t> </a:t>
            </a:r>
            <a:r>
              <a:rPr lang="ko-KR" altLang="en-US" dirty="0"/>
              <a:t>실습 </a:t>
            </a:r>
            <a:r>
              <a:rPr lang="en-US" altLang="ko-KR" dirty="0"/>
              <a:t>1</a:t>
            </a:r>
            <a:endParaRPr dirty="0"/>
          </a:p>
        </p:txBody>
      </p:sp>
      <p:sp>
        <p:nvSpPr>
          <p:cNvPr id="506" name="직선 연결선 7"/>
          <p:cNvSpPr/>
          <p:nvPr/>
        </p:nvSpPr>
        <p:spPr>
          <a:xfrm>
            <a:off x="2585306" y="4169027"/>
            <a:ext cx="7021389" cy="1"/>
          </a:xfrm>
          <a:prstGeom prst="line">
            <a:avLst/>
          </a:prstGeom>
          <a:ln w="28575">
            <a:solidFill>
              <a:srgbClr val="A1D7D7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507" name="21 1학기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en-US" dirty="0"/>
              <a:t>2021.03.</a:t>
            </a:r>
            <a:endParaRPr dirty="0"/>
          </a:p>
        </p:txBody>
      </p:sp>
      <p:sp>
        <p:nvSpPr>
          <p:cNvPr id="508" name="컴퓨터비전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컴퓨터비전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2021-1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학기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TextBox 3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Main Stream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192280-B211-4CF0-B318-FF12BA5CD9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5" t="21651" r="60040" b="33200"/>
          <a:stretch/>
        </p:blipFill>
        <p:spPr>
          <a:xfrm>
            <a:off x="2813775" y="1484784"/>
            <a:ext cx="6564450" cy="5040560"/>
          </a:xfrm>
          <a:prstGeom prst="rect">
            <a:avLst/>
          </a:prstGeom>
        </p:spPr>
      </p:pic>
      <p:sp>
        <p:nvSpPr>
          <p:cNvPr id="9" name="TextBox 17">
            <a:extLst>
              <a:ext uri="{FF2B5EF4-FFF2-40B4-BE49-F238E27FC236}">
                <a16:creationId xmlns:a16="http://schemas.microsoft.com/office/drawing/2014/main" id="{51A527C8-B850-4B86-B84E-D670C26DBD9C}"/>
              </a:ext>
            </a:extLst>
          </p:cNvPr>
          <p:cNvSpPr txBox="1">
            <a:spLocks/>
          </p:cNvSpPr>
          <p:nvPr/>
        </p:nvSpPr>
        <p:spPr>
          <a:xfrm>
            <a:off x="672071" y="115559"/>
            <a:ext cx="4369121" cy="424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0" baseline="0">
                <a:solidFill>
                  <a:srgbClr val="00000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hangingPunct="1"/>
            <a:r>
              <a:rPr lang="ko-KR" altLang="en-US" sz="2400" b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실습</a:t>
            </a:r>
            <a:endParaRPr lang="ko-KR" altLang="en-US" sz="2400" b="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B200840B-47AA-495D-B396-4F7F2BDDEF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28" t="21756" r="23557" b="34710"/>
          <a:stretch/>
        </p:blipFill>
        <p:spPr>
          <a:xfrm>
            <a:off x="2688659" y="4073780"/>
            <a:ext cx="6631267" cy="245978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4D77F88-CE72-41BF-962F-B296CB76DD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09" t="5900" r="29464" b="26900"/>
          <a:stretch/>
        </p:blipFill>
        <p:spPr>
          <a:xfrm>
            <a:off x="6961234" y="993439"/>
            <a:ext cx="4868983" cy="277480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B84DD47-8B2F-4FD0-9630-FBB7BFDFC8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904" t="5900" r="7749" b="47232"/>
          <a:stretch/>
        </p:blipFill>
        <p:spPr>
          <a:xfrm>
            <a:off x="329640" y="1182074"/>
            <a:ext cx="6410353" cy="2586174"/>
          </a:xfrm>
          <a:prstGeom prst="rect">
            <a:avLst/>
          </a:prstGeom>
        </p:spPr>
      </p:pic>
      <p:sp>
        <p:nvSpPr>
          <p:cNvPr id="515" name="TextBox 3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Result - 1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5287D9-CED7-453F-85E7-24C557063409}"/>
              </a:ext>
            </a:extLst>
          </p:cNvPr>
          <p:cNvSpPr txBox="1"/>
          <p:nvPr/>
        </p:nvSpPr>
        <p:spPr>
          <a:xfrm>
            <a:off x="2006635" y="1241942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EBDFBD5-EE4C-49ED-B70F-46539CD32C1C}"/>
              </a:ext>
            </a:extLst>
          </p:cNvPr>
          <p:cNvSpPr txBox="1"/>
          <p:nvPr/>
        </p:nvSpPr>
        <p:spPr>
          <a:xfrm>
            <a:off x="2999656" y="2207098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3360E72-AC6B-4498-90BF-159506B24C99}"/>
              </a:ext>
            </a:extLst>
          </p:cNvPr>
          <p:cNvSpPr txBox="1"/>
          <p:nvPr/>
        </p:nvSpPr>
        <p:spPr>
          <a:xfrm>
            <a:off x="1646595" y="3479099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D1A9107-8823-4E28-A7B6-194D806AB23F}"/>
              </a:ext>
            </a:extLst>
          </p:cNvPr>
          <p:cNvSpPr txBox="1"/>
          <p:nvPr/>
        </p:nvSpPr>
        <p:spPr>
          <a:xfrm>
            <a:off x="352297" y="2492374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FFB93A2A-DFB3-427D-BF30-F6081777CD7D}"/>
              </a:ext>
            </a:extLst>
          </p:cNvPr>
          <p:cNvSpPr txBox="1"/>
          <p:nvPr/>
        </p:nvSpPr>
        <p:spPr>
          <a:xfrm>
            <a:off x="3856984" y="1547340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ACCCE9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FA031F95-FD81-4EC4-BB91-0931D6DFC843}"/>
              </a:ext>
            </a:extLst>
          </p:cNvPr>
          <p:cNvSpPr txBox="1"/>
          <p:nvPr/>
        </p:nvSpPr>
        <p:spPr>
          <a:xfrm>
            <a:off x="3900052" y="3032305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ACCCE9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7C604D50-09E6-4F34-A113-7AAB9B815082}"/>
              </a:ext>
            </a:extLst>
          </p:cNvPr>
          <p:cNvSpPr txBox="1"/>
          <p:nvPr/>
        </p:nvSpPr>
        <p:spPr>
          <a:xfrm>
            <a:off x="6195586" y="3067365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ACCCE9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FB616A2-4484-44A1-A073-21AF697D8BA9}"/>
              </a:ext>
            </a:extLst>
          </p:cNvPr>
          <p:cNvSpPr txBox="1"/>
          <p:nvPr/>
        </p:nvSpPr>
        <p:spPr>
          <a:xfrm>
            <a:off x="6200314" y="1547339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ACCCE9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3B2FB8F0-FF93-4417-8A19-C1F312A09B95}"/>
              </a:ext>
            </a:extLst>
          </p:cNvPr>
          <p:cNvSpPr txBox="1"/>
          <p:nvPr/>
        </p:nvSpPr>
        <p:spPr>
          <a:xfrm>
            <a:off x="6416966" y="4283181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ACCCE9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993393E1-EE1B-42E5-9A12-C051B1E7B7D7}"/>
              </a:ext>
            </a:extLst>
          </p:cNvPr>
          <p:cNvSpPr txBox="1"/>
          <p:nvPr/>
        </p:nvSpPr>
        <p:spPr>
          <a:xfrm>
            <a:off x="6460034" y="5768146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ACCCE9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4CC2415D-E05F-4960-91E6-57E00103949F}"/>
              </a:ext>
            </a:extLst>
          </p:cNvPr>
          <p:cNvSpPr txBox="1"/>
          <p:nvPr/>
        </p:nvSpPr>
        <p:spPr>
          <a:xfrm>
            <a:off x="8755568" y="5803206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ACCCE9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FC696E-BB8E-4F38-9093-BD1B21ED4702}"/>
              </a:ext>
            </a:extLst>
          </p:cNvPr>
          <p:cNvSpPr txBox="1"/>
          <p:nvPr/>
        </p:nvSpPr>
        <p:spPr>
          <a:xfrm>
            <a:off x="8760296" y="4283180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ACCCE9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CEC9EF2-97CF-41E0-A0F6-AAE709D94886}"/>
              </a:ext>
            </a:extLst>
          </p:cNvPr>
          <p:cNvSpPr txBox="1"/>
          <p:nvPr/>
        </p:nvSpPr>
        <p:spPr>
          <a:xfrm>
            <a:off x="4433676" y="3970618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solidFill>
                  <a:srgbClr val="FFC000"/>
                </a:solidFill>
              </a:rPr>
              <a:t>2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64767827-A02B-43AE-AB1E-A1340E6294C4}"/>
              </a:ext>
            </a:extLst>
          </p:cNvPr>
          <p:cNvSpPr txBox="1"/>
          <p:nvPr/>
        </p:nvSpPr>
        <p:spPr>
          <a:xfrm>
            <a:off x="5426697" y="4935774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B543434F-445A-4A7B-B38B-C3B01495ACBD}"/>
              </a:ext>
            </a:extLst>
          </p:cNvPr>
          <p:cNvSpPr txBox="1"/>
          <p:nvPr/>
        </p:nvSpPr>
        <p:spPr>
          <a:xfrm>
            <a:off x="4073636" y="6207775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2A5DD81-8A5E-4EB0-AF28-8AB0363CF8A1}"/>
              </a:ext>
            </a:extLst>
          </p:cNvPr>
          <p:cNvSpPr txBox="1"/>
          <p:nvPr/>
        </p:nvSpPr>
        <p:spPr>
          <a:xfrm>
            <a:off x="2779338" y="5221050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7C64EED4-FD00-41AB-B84A-475C69D023E2}"/>
              </a:ext>
            </a:extLst>
          </p:cNvPr>
          <p:cNvSpPr txBox="1"/>
          <p:nvPr/>
        </p:nvSpPr>
        <p:spPr>
          <a:xfrm>
            <a:off x="7101730" y="1209693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solidFill>
                  <a:srgbClr val="FFC000"/>
                </a:solidFill>
              </a:rPr>
              <a:t>0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AB076529-82DB-49F6-82CF-EEB7BFF31093}"/>
              </a:ext>
            </a:extLst>
          </p:cNvPr>
          <p:cNvSpPr txBox="1"/>
          <p:nvPr/>
        </p:nvSpPr>
        <p:spPr>
          <a:xfrm>
            <a:off x="8387377" y="1209693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solidFill>
                  <a:srgbClr val="FFC000"/>
                </a:solidFill>
              </a:rPr>
              <a:t>1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C579982-19A3-4F7B-9042-8B41136FDC15}"/>
              </a:ext>
            </a:extLst>
          </p:cNvPr>
          <p:cNvSpPr txBox="1"/>
          <p:nvPr/>
        </p:nvSpPr>
        <p:spPr>
          <a:xfrm>
            <a:off x="9673024" y="1209693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solidFill>
                  <a:srgbClr val="FFC000"/>
                </a:solidFill>
              </a:rPr>
              <a:t>2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E61FF85F-8E4D-4329-B351-14DDBBA63599}"/>
              </a:ext>
            </a:extLst>
          </p:cNvPr>
          <p:cNvSpPr txBox="1"/>
          <p:nvPr/>
        </p:nvSpPr>
        <p:spPr>
          <a:xfrm>
            <a:off x="10958671" y="1209693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solidFill>
                  <a:srgbClr val="FFC000"/>
                </a:solidFill>
              </a:rPr>
              <a:t>3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FFC000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A792B7E-2FC5-4DCE-BE05-8042B01CFEA6}"/>
              </a:ext>
            </a:extLst>
          </p:cNvPr>
          <p:cNvSpPr txBox="1"/>
          <p:nvPr/>
        </p:nvSpPr>
        <p:spPr>
          <a:xfrm>
            <a:off x="7101730" y="2592107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solidFill>
                  <a:srgbClr val="ACCCE9"/>
                </a:solidFill>
              </a:rPr>
              <a:t>0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3508FFF-16F4-4EE6-8F83-724F6E1B42EC}"/>
              </a:ext>
            </a:extLst>
          </p:cNvPr>
          <p:cNvSpPr txBox="1"/>
          <p:nvPr/>
        </p:nvSpPr>
        <p:spPr>
          <a:xfrm>
            <a:off x="8387377" y="2592107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solidFill>
                  <a:srgbClr val="ACCCE9"/>
                </a:solidFill>
              </a:rPr>
              <a:t>1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A753A101-C145-4B80-9156-43E80432BDE4}"/>
              </a:ext>
            </a:extLst>
          </p:cNvPr>
          <p:cNvSpPr txBox="1"/>
          <p:nvPr/>
        </p:nvSpPr>
        <p:spPr>
          <a:xfrm>
            <a:off x="9673024" y="2592107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solidFill>
                  <a:srgbClr val="ACCCE9"/>
                </a:solidFill>
              </a:rPr>
              <a:t>2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5BC911F4-7742-4CA8-8633-21578330B10E}"/>
              </a:ext>
            </a:extLst>
          </p:cNvPr>
          <p:cNvSpPr txBox="1"/>
          <p:nvPr/>
        </p:nvSpPr>
        <p:spPr>
          <a:xfrm>
            <a:off x="10958671" y="2592107"/>
            <a:ext cx="720080" cy="361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1400" b="1" dirty="0">
                <a:solidFill>
                  <a:srgbClr val="ACCCE9"/>
                </a:solidFill>
              </a:rPr>
              <a:t>3</a:t>
            </a:r>
            <a:endParaRPr kumimoji="0" lang="ko-KR" altLang="en-US" sz="1400" b="1" i="0" u="none" strike="noStrike" cap="none" spc="0" normalizeH="0" baseline="0" dirty="0">
              <a:ln>
                <a:noFill/>
              </a:ln>
              <a:solidFill>
                <a:srgbClr val="ACCCE9"/>
              </a:solidFill>
              <a:effectLst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TextBox 17">
            <a:extLst>
              <a:ext uri="{FF2B5EF4-FFF2-40B4-BE49-F238E27FC236}">
                <a16:creationId xmlns:a16="http://schemas.microsoft.com/office/drawing/2014/main" id="{7CA0BFFE-38D4-48DF-BAE7-0AA2BE084CA9}"/>
              </a:ext>
            </a:extLst>
          </p:cNvPr>
          <p:cNvSpPr txBox="1">
            <a:spLocks/>
          </p:cNvSpPr>
          <p:nvPr/>
        </p:nvSpPr>
        <p:spPr>
          <a:xfrm>
            <a:off x="672072" y="115559"/>
            <a:ext cx="1694604" cy="424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0" baseline="0">
                <a:solidFill>
                  <a:srgbClr val="00000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hangingPunct="1"/>
            <a:r>
              <a:rPr lang="ko-KR" altLang="en-US" sz="2400" b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실습</a:t>
            </a:r>
            <a:endParaRPr lang="ko-KR" altLang="en-US" sz="2400" b="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148149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">
            <a:extLst>
              <a:ext uri="{FF2B5EF4-FFF2-40B4-BE49-F238E27FC236}">
                <a16:creationId xmlns:a16="http://schemas.microsoft.com/office/drawing/2014/main" id="{F8E02A4A-4274-4BA5-B514-8B88E7B61295}"/>
              </a:ext>
            </a:extLst>
          </p:cNvPr>
          <p:cNvSpPr txBox="1">
            <a:spLocks noGrp="1"/>
          </p:cNvSpPr>
          <p:nvPr>
            <p:ph type="body" idx="22"/>
          </p:nvPr>
        </p:nvSpPr>
        <p:spPr>
          <a:xfrm>
            <a:off x="333719" y="729806"/>
            <a:ext cx="2380876" cy="5070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Result - 2</a:t>
            </a:r>
            <a:endParaRPr dirty="0"/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ECC57B17-4483-45B6-958D-7D6141BABA0E}"/>
              </a:ext>
            </a:extLst>
          </p:cNvPr>
          <p:cNvSpPr txBox="1">
            <a:spLocks/>
          </p:cNvSpPr>
          <p:nvPr/>
        </p:nvSpPr>
        <p:spPr>
          <a:xfrm>
            <a:off x="672072" y="115559"/>
            <a:ext cx="1694604" cy="424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0" baseline="0">
                <a:solidFill>
                  <a:srgbClr val="00000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hangingPunct="1"/>
            <a:r>
              <a:rPr lang="ko-KR" altLang="en-US" sz="2400" b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실습</a:t>
            </a:r>
            <a:endParaRPr lang="ko-KR" altLang="en-US" sz="2400" b="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49ADD98-D4AD-4CFF-A99C-CBFF79547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19" t="18500" r="24013" b="34250"/>
          <a:stretch/>
        </p:blipFill>
        <p:spPr>
          <a:xfrm>
            <a:off x="1077842" y="1556791"/>
            <a:ext cx="10033118" cy="410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49325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7">
            <a:extLst>
              <a:ext uri="{FF2B5EF4-FFF2-40B4-BE49-F238E27FC236}">
                <a16:creationId xmlns:a16="http://schemas.microsoft.com/office/drawing/2014/main" id="{DBBF4F53-704E-48EA-AE59-6D41B1FDB954}"/>
              </a:ext>
            </a:extLst>
          </p:cNvPr>
          <p:cNvSpPr txBox="1">
            <a:spLocks/>
          </p:cNvSpPr>
          <p:nvPr/>
        </p:nvSpPr>
        <p:spPr>
          <a:xfrm>
            <a:off x="672072" y="115559"/>
            <a:ext cx="1694604" cy="424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0" baseline="0">
                <a:solidFill>
                  <a:srgbClr val="00000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hangingPunct="1"/>
            <a:r>
              <a:rPr lang="ko-KR" altLang="en-US" sz="2400" b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실습</a:t>
            </a:r>
            <a:endParaRPr lang="ko-KR" altLang="en-US" sz="2400" b="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C483525-FCAB-490B-A4A8-F2DBAB9A55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4" t="21651" r="32872" b="39500"/>
          <a:stretch/>
        </p:blipFill>
        <p:spPr>
          <a:xfrm>
            <a:off x="479376" y="1426377"/>
            <a:ext cx="6480719" cy="23508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DB93823-C11D-41C2-A11E-97F629C211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85" t="20601" r="32872" b="31100"/>
          <a:stretch/>
        </p:blipFill>
        <p:spPr>
          <a:xfrm>
            <a:off x="478488" y="3966741"/>
            <a:ext cx="5967759" cy="26913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2220B1-2537-48FF-B7CE-9625C21448DF}"/>
              </a:ext>
            </a:extLst>
          </p:cNvPr>
          <p:cNvSpPr txBox="1"/>
          <p:nvPr/>
        </p:nvSpPr>
        <p:spPr>
          <a:xfrm>
            <a:off x="6840000" y="2601801"/>
            <a:ext cx="4414251" cy="2308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각각의 이미지에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4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개의 점을 선택하면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, </a:t>
            </a:r>
            <a:r>
              <a: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나눔고딕OTF" panose="020D0604000000000000" pitchFamily="34" charset="-127"/>
                <a:ea typeface="나눔고딕OTF" panose="020D0604000000000000" pitchFamily="34" charset="-127"/>
                <a:sym typeface="Times New Roman"/>
              </a:rPr>
              <a:t>사각형이 </a:t>
            </a:r>
            <a:r>
              <a:rPr kumimoji="0" lang="ko-KR" altLang="en-U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나눔고딕OTF" panose="020D0604000000000000" pitchFamily="34" charset="-127"/>
                <a:ea typeface="나눔고딕OTF" panose="020D0604000000000000" pitchFamily="34" charset="-127"/>
                <a:sym typeface="Times New Roman"/>
              </a:rPr>
              <a:t>그려짐</a:t>
            </a:r>
            <a:endParaRPr kumimoji="0" lang="en-US" altLang="ko-KR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나눔고딕OTF" panose="020D0604000000000000" pitchFamily="34" charset="-127"/>
              <a:ea typeface="나눔고딕OTF" panose="020D0604000000000000" pitchFamily="34" charset="-127"/>
              <a:sym typeface="Times New Roman"/>
            </a:endParaRP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두번째 이미지에서 마지막 포인트를 선택해야 </a:t>
            </a:r>
            <a:r>
              <a:rPr lang="en-US" altLang="ko-KR" dirty="0" err="1">
                <a:latin typeface="나눔고딕OTF" panose="020D0604000000000000" pitchFamily="34" charset="-127"/>
                <a:ea typeface="나눔고딕OTF" panose="020D0604000000000000" pitchFamily="34" charset="-127"/>
              </a:rPr>
              <a:t>sobelFunc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실행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D0215E6C-AF51-4562-8BC9-EF56664DE46E}"/>
              </a:ext>
            </a:extLst>
          </p:cNvPr>
          <p:cNvSpPr txBox="1">
            <a:spLocks/>
          </p:cNvSpPr>
          <p:nvPr/>
        </p:nvSpPr>
        <p:spPr>
          <a:xfrm>
            <a:off x="333718" y="729806"/>
            <a:ext cx="3386017" cy="50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0" baseline="0">
                <a:solidFill>
                  <a:srgbClr val="00000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hangingPunct="1"/>
            <a:r>
              <a:rPr lang="en-US" dirty="0"/>
              <a:t>Mouse Interaction</a:t>
            </a:r>
          </a:p>
        </p:txBody>
      </p:sp>
    </p:spTree>
    <p:extLst>
      <p:ext uri="{BB962C8B-B14F-4D97-AF65-F5344CB8AC3E}">
        <p14:creationId xmlns:p14="http://schemas.microsoft.com/office/powerpoint/2010/main" val="317646358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7">
            <a:extLst>
              <a:ext uri="{FF2B5EF4-FFF2-40B4-BE49-F238E27FC236}">
                <a16:creationId xmlns:a16="http://schemas.microsoft.com/office/drawing/2014/main" id="{DBBF4F53-704E-48EA-AE59-6D41B1FDB954}"/>
              </a:ext>
            </a:extLst>
          </p:cNvPr>
          <p:cNvSpPr txBox="1">
            <a:spLocks/>
          </p:cNvSpPr>
          <p:nvPr/>
        </p:nvSpPr>
        <p:spPr>
          <a:xfrm>
            <a:off x="672072" y="115559"/>
            <a:ext cx="1694604" cy="424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0" baseline="0">
                <a:solidFill>
                  <a:srgbClr val="00000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hangingPunct="1"/>
            <a:r>
              <a:rPr lang="ko-KR" altLang="en-US" sz="2400" b="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실습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5336BF-7EB1-4D2F-B140-AF8FA896233C}"/>
              </a:ext>
            </a:extLst>
          </p:cNvPr>
          <p:cNvSpPr txBox="1"/>
          <p:nvPr/>
        </p:nvSpPr>
        <p:spPr>
          <a:xfrm>
            <a:off x="984191" y="5319026"/>
            <a:ext cx="4414251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ctr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히스토그램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: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각 대표 방향으로 방향성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normalize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9C4B8469-3BDB-42AE-962C-D615391A1BD0}"/>
              </a:ext>
            </a:extLst>
          </p:cNvPr>
          <p:cNvSpPr txBox="1">
            <a:spLocks/>
          </p:cNvSpPr>
          <p:nvPr/>
        </p:nvSpPr>
        <p:spPr>
          <a:xfrm>
            <a:off x="333718" y="729806"/>
            <a:ext cx="3386017" cy="50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0" baseline="0">
                <a:solidFill>
                  <a:srgbClr val="00000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hangingPunct="1"/>
            <a:r>
              <a:rPr lang="en-US" dirty="0" err="1"/>
              <a:t>sobelFunc</a:t>
            </a:r>
            <a:endParaRPr 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DAB089C-07E1-4EAC-9280-1CADEE0722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1" t="14959" r="76578" b="57189"/>
          <a:stretch/>
        </p:blipFill>
        <p:spPr>
          <a:xfrm>
            <a:off x="1404278" y="1566553"/>
            <a:ext cx="3574076" cy="355951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A21844B-816E-40ED-982D-278D71E8C0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48" t="16401" r="65356" b="29000"/>
          <a:stretch/>
        </p:blipFill>
        <p:spPr>
          <a:xfrm>
            <a:off x="6816080" y="800171"/>
            <a:ext cx="4347678" cy="525765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2342D91-7F5A-420B-8EE9-5BBAF261755D}"/>
              </a:ext>
            </a:extLst>
          </p:cNvPr>
          <p:cNvSpPr txBox="1"/>
          <p:nvPr/>
        </p:nvSpPr>
        <p:spPr>
          <a:xfrm>
            <a:off x="6782794" y="5924105"/>
            <a:ext cx="441425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ctr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히스토그램 그리기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261024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7">
            <a:extLst>
              <a:ext uri="{FF2B5EF4-FFF2-40B4-BE49-F238E27FC236}">
                <a16:creationId xmlns:a16="http://schemas.microsoft.com/office/drawing/2014/main" id="{DBBF4F53-704E-48EA-AE59-6D41B1FDB954}"/>
              </a:ext>
            </a:extLst>
          </p:cNvPr>
          <p:cNvSpPr txBox="1">
            <a:spLocks/>
          </p:cNvSpPr>
          <p:nvPr/>
        </p:nvSpPr>
        <p:spPr>
          <a:xfrm>
            <a:off x="672072" y="115559"/>
            <a:ext cx="1694604" cy="424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0" baseline="0">
                <a:solidFill>
                  <a:srgbClr val="00000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hangingPunct="1"/>
            <a:r>
              <a:rPr lang="ko-KR" altLang="en-US" sz="2400" b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실습</a:t>
            </a:r>
            <a:endParaRPr lang="ko-KR" altLang="en-US" sz="2400" b="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07BBBE02-93ED-409D-8B29-8B1B65B73E9E}"/>
              </a:ext>
            </a:extLst>
          </p:cNvPr>
          <p:cNvSpPr txBox="1">
            <a:spLocks/>
          </p:cNvSpPr>
          <p:nvPr/>
        </p:nvSpPr>
        <p:spPr>
          <a:xfrm>
            <a:off x="333718" y="729806"/>
            <a:ext cx="3386017" cy="50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0" baseline="0">
                <a:solidFill>
                  <a:srgbClr val="000000"/>
                </a:solidFill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hangingPunct="1"/>
            <a:r>
              <a:rPr lang="en-US" dirty="0" err="1"/>
              <a:t>sobelFunc</a:t>
            </a:r>
            <a:endParaRPr 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50AD2E2-2D7F-4643-9250-7FA1B0CD17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0" t="30050" r="43897" b="35301"/>
          <a:stretch/>
        </p:blipFill>
        <p:spPr>
          <a:xfrm>
            <a:off x="333718" y="1539661"/>
            <a:ext cx="7058426" cy="27785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A7CA883-9809-4D23-AF57-D707D0206BB0}"/>
              </a:ext>
            </a:extLst>
          </p:cNvPr>
          <p:cNvSpPr txBox="1"/>
          <p:nvPr/>
        </p:nvSpPr>
        <p:spPr>
          <a:xfrm>
            <a:off x="6840000" y="3573016"/>
            <a:ext cx="4414251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가장 유사한 히스토그램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Matching</a:t>
            </a:r>
          </a:p>
          <a:p>
            <a:pPr marL="285750" marR="0" indent="-285750" algn="l" defTabSz="914400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Matching 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된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point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끼리 선 긋기</a:t>
            </a:r>
            <a:endParaRPr lang="en-US" altLang="ko-KR" dirty="0">
              <a:latin typeface="나눔고딕OTF" panose="020D0604000000000000" pitchFamily="34" charset="-127"/>
              <a:ea typeface="나눔고딕OTF" panose="020D0604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FC04C99-955B-48DB-BDDD-A177D7F3F4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76" t="34250" r="77759" b="53150"/>
          <a:stretch/>
        </p:blipFill>
        <p:spPr>
          <a:xfrm>
            <a:off x="551384" y="4898287"/>
            <a:ext cx="2562306" cy="122990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47FDBAD-EAC5-4AE2-B23B-2DFC6FBBC4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76" t="47900" r="77759" b="33200"/>
          <a:stretch/>
        </p:blipFill>
        <p:spPr>
          <a:xfrm>
            <a:off x="3719735" y="4505128"/>
            <a:ext cx="2800311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3879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25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25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85</Words>
  <Application>Microsoft Office PowerPoint</Application>
  <PresentationFormat>와이드스크린</PresentationFormat>
  <Paragraphs>45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8" baseType="lpstr">
      <vt:lpstr>Times New Roman</vt:lpstr>
      <vt:lpstr>08서울남산체 EB</vt:lpstr>
      <vt:lpstr>나눔고딕OTF</vt:lpstr>
      <vt:lpstr>맑은 고딕</vt:lpstr>
      <vt:lpstr>Calibri</vt:lpstr>
      <vt:lpstr>Helvetica</vt:lpstr>
      <vt:lpstr>Courier</vt:lpstr>
      <vt:lpstr>Arial</vt:lpstr>
      <vt:lpstr>제주고딕</vt:lpstr>
      <vt:lpstr>Cambria Math</vt:lpstr>
      <vt:lpstr>Office 테마</vt:lpstr>
      <vt:lpstr>SIFT 실습 1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SIFT</dc:title>
  <dc:creator>Somin Park</dc:creator>
  <cp:lastModifiedBy>Park Somin</cp:lastModifiedBy>
  <cp:revision>26</cp:revision>
  <dcterms:modified xsi:type="dcterms:W3CDTF">2021-03-18T02:35:01Z</dcterms:modified>
</cp:coreProperties>
</file>